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9" r:id="rId4"/>
  </p:sldMasterIdLst>
  <p:notesMasterIdLst>
    <p:notesMasterId r:id="rId12"/>
  </p:notesMasterIdLst>
  <p:handoutMasterIdLst>
    <p:handoutMasterId r:id="rId13"/>
  </p:handoutMasterIdLst>
  <p:sldIdLst>
    <p:sldId id="256" r:id="rId5"/>
    <p:sldId id="257" r:id="rId6"/>
    <p:sldId id="258" r:id="rId7"/>
    <p:sldId id="260" r:id="rId8"/>
    <p:sldId id="259" r:id="rId9"/>
    <p:sldId id="261" r:id="rId10"/>
    <p:sldId id="262" r:id="rId11"/>
  </p:sldIdLst>
  <p:sldSz cx="9906000" cy="6858000" type="A4"/>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ACF3EA88-8C1F-4207-AFAE-7CF629700216}">
          <p14:sldIdLst>
            <p14:sldId id="256"/>
            <p14:sldId id="257"/>
          </p14:sldIdLst>
        </p14:section>
        <p14:section name="Раздел без заголовка" id="{66E9FCAD-FEF3-437A-9246-C0D2B166B80E}">
          <p14:sldIdLst>
            <p14:sldId id="258"/>
            <p14:sldId id="260"/>
            <p14:sldId id="259"/>
            <p14:sldId id="261"/>
            <p14:sldId id="2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Автор"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6CB2"/>
    <a:srgbClr val="44609E"/>
    <a:srgbClr val="D9E4FB"/>
    <a:srgbClr val="3B7AB2"/>
    <a:srgbClr val="00BC55"/>
    <a:srgbClr val="74B7D2"/>
    <a:srgbClr val="52A5C7"/>
    <a:srgbClr val="3B94B7"/>
    <a:srgbClr val="F3B403"/>
    <a:srgbClr val="3B88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68" d="100"/>
          <a:sy n="68" d="100"/>
        </p:scale>
        <p:origin x="130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9" d="100"/>
          <a:sy n="59" d="100"/>
        </p:scale>
        <p:origin x="256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EDF3F9-A383-40CF-841B-6426D82ECB85}" type="datetimeFigureOut">
              <a:rPr lang="ru-RU" smtClean="0"/>
              <a:t>24.05.2019</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BDF9E2-D527-45E4-B727-833247D273AD}" type="slidenum">
              <a:rPr lang="ru-RU" smtClean="0"/>
              <a:t>‹#›</a:t>
            </a:fld>
            <a:endParaRPr lang="ru-RU"/>
          </a:p>
        </p:txBody>
      </p:sp>
    </p:spTree>
    <p:extLst>
      <p:ext uri="{BB962C8B-B14F-4D97-AF65-F5344CB8AC3E}">
        <p14:creationId xmlns:p14="http://schemas.microsoft.com/office/powerpoint/2010/main" val="1955275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F68E2-8283-46B6-8FBF-264D443BE556}" type="datetimeFigureOut">
              <a:rPr lang="ru-RU" smtClean="0"/>
              <a:t>24.05.2019</a:t>
            </a:fld>
            <a:endParaRPr lang="ru-RU"/>
          </a:p>
        </p:txBody>
      </p:sp>
      <p:sp>
        <p:nvSpPr>
          <p:cNvPr id="4" name="Образ слайда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96C573-8121-487C-B7E4-735E1C5AD778}" type="slidenum">
              <a:rPr lang="ru-RU" smtClean="0"/>
              <a:t>‹#›</a:t>
            </a:fld>
            <a:endParaRPr lang="ru-RU"/>
          </a:p>
        </p:txBody>
      </p:sp>
    </p:spTree>
    <p:extLst>
      <p:ext uri="{BB962C8B-B14F-4D97-AF65-F5344CB8AC3E}">
        <p14:creationId xmlns:p14="http://schemas.microsoft.com/office/powerpoint/2010/main" val="1164977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1601286" y="1889398"/>
            <a:ext cx="7004052" cy="819125"/>
          </a:xfrm>
          <a:prstGeom prst="rect">
            <a:avLst/>
          </a:prstGeom>
          <a:ln w="76200">
            <a:noFill/>
          </a:ln>
          <a:effectLst/>
        </p:spPr>
        <p:txBody>
          <a:bodyPr anchor="ctr"/>
          <a:lstStyle>
            <a:lvl1pPr algn="ctr">
              <a:defRPr sz="4000" b="0">
                <a:solidFill>
                  <a:srgbClr val="557299"/>
                </a:solidFill>
                <a:latin typeface="Arial" panose="020B0604020202020204" pitchFamily="34" charset="0"/>
                <a:cs typeface="Arial" panose="020B0604020202020204" pitchFamily="34" charset="0"/>
              </a:defRPr>
            </a:lvl1pPr>
          </a:lstStyle>
          <a:p>
            <a:r>
              <a:rPr lang="ru-RU" dirty="0"/>
              <a:t>Введите название презентации</a:t>
            </a:r>
          </a:p>
        </p:txBody>
      </p:sp>
      <p:sp>
        <p:nvSpPr>
          <p:cNvPr id="3" name="Подзаголовок 2"/>
          <p:cNvSpPr>
            <a:spLocks noGrp="1"/>
          </p:cNvSpPr>
          <p:nvPr>
            <p:ph type="subTitle" idx="1"/>
          </p:nvPr>
        </p:nvSpPr>
        <p:spPr>
          <a:xfrm>
            <a:off x="2662302" y="3810220"/>
            <a:ext cx="4681603" cy="1655762"/>
          </a:xfrm>
          <a:prstGeom prst="rect">
            <a:avLst/>
          </a:prstGeom>
          <a:ln>
            <a:noFill/>
          </a:ln>
          <a:effectLst/>
        </p:spPr>
        <p:txBody>
          <a:bodyPr/>
          <a:lstStyle>
            <a:lvl1pPr marL="0" indent="0" algn="ctr">
              <a:buNone/>
              <a:defRPr sz="1800" b="0">
                <a:solidFill>
                  <a:srgbClr val="55729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endParaRPr lang="ru-RU" dirty="0"/>
          </a:p>
        </p:txBody>
      </p:sp>
    </p:spTree>
    <p:extLst>
      <p:ext uri="{BB962C8B-B14F-4D97-AF65-F5344CB8AC3E}">
        <p14:creationId xmlns:p14="http://schemas.microsoft.com/office/powerpoint/2010/main" val="4006653659"/>
      </p:ext>
    </p:extLst>
  </p:cSld>
  <p:clrMapOvr>
    <a:masterClrMapping/>
  </p:clrMapOvr>
  <mc:AlternateContent xmlns:mc="http://schemas.openxmlformats.org/markup-compatibility/2006" xmlns:p14="http://schemas.microsoft.com/office/powerpoint/2010/main">
    <mc:Choice Requires="p14">
      <p:transition spd="slow" p14:dur="1400" advClick="0">
        <p14:switch dir="r"/>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Финальный слайд">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Заголовок 1"/>
          <p:cNvSpPr>
            <a:spLocks noGrp="1"/>
          </p:cNvSpPr>
          <p:nvPr>
            <p:ph type="title" hasCustomPrompt="1"/>
          </p:nvPr>
        </p:nvSpPr>
        <p:spPr>
          <a:xfrm>
            <a:off x="2416478" y="1628383"/>
            <a:ext cx="5073041" cy="2605413"/>
          </a:xfrm>
          <a:prstGeom prst="rect">
            <a:avLst/>
          </a:prstGeom>
          <a:noFill/>
          <a:ln w="38100">
            <a:noFill/>
          </a:ln>
        </p:spPr>
        <p:txBody>
          <a:bodyPr vert="horz" lIns="91440" tIns="45720" rIns="91440" bIns="45720" rtlCol="0" anchor="ctr">
            <a:noAutofit/>
          </a:bodyPr>
          <a:lstStyle>
            <a:lvl1pPr algn="ctr">
              <a:defRPr sz="3600" b="0">
                <a:solidFill>
                  <a:srgbClr val="557299"/>
                </a:solidFill>
                <a:latin typeface="Arial" panose="020B0604020202020204" pitchFamily="34" charset="0"/>
                <a:ea typeface="Roboto Cn" pitchFamily="2" charset="0"/>
                <a:cs typeface="Arial" panose="020B0604020202020204" pitchFamily="34" charset="0"/>
              </a:defRPr>
            </a:lvl1pPr>
          </a:lstStyle>
          <a:p>
            <a:r>
              <a:rPr lang="ru-RU" dirty="0"/>
              <a:t>Введите сюда текст поздравления</a:t>
            </a:r>
          </a:p>
        </p:txBody>
      </p:sp>
    </p:spTree>
    <p:extLst>
      <p:ext uri="{BB962C8B-B14F-4D97-AF65-F5344CB8AC3E}">
        <p14:creationId xmlns:p14="http://schemas.microsoft.com/office/powerpoint/2010/main" val="2130138332"/>
      </p:ext>
    </p:extLst>
  </p:cSld>
  <p:clrMapOvr>
    <a:masterClrMapping/>
  </p:clrMapOvr>
  <mc:AlternateContent xmlns:mc="http://schemas.openxmlformats.org/markup-compatibility/2006" xmlns:p14="http://schemas.microsoft.com/office/powerpoint/2010/main">
    <mc:Choice Requires="p14">
      <p:transition spd="slow" p14:dur="1400" advClick="0">
        <p14:switch dir="r"/>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Вопрос_1">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Текст Прав"/>
          <p:cNvSpPr>
            <a:spLocks noGrp="1"/>
          </p:cNvSpPr>
          <p:nvPr>
            <p:ph type="body" sz="quarter" idx="11" hasCustomPrompt="1"/>
          </p:nvPr>
        </p:nvSpPr>
        <p:spPr>
          <a:xfrm>
            <a:off x="1633728" y="4435127"/>
            <a:ext cx="3171600" cy="698400"/>
          </a:xfrm>
          <a:prstGeom prst="rect">
            <a:avLst/>
          </a:prstGeom>
          <a:blipFill>
            <a:blip r:embed="rId3"/>
            <a:stretch>
              <a:fillRect/>
            </a:stretch>
          </a:blipFill>
          <a:ln w="38100">
            <a:noFill/>
          </a:ln>
        </p:spPr>
        <p:txBody>
          <a:bodyPr lIns="684000" tIns="0" rIns="0" bIns="144000" anchor="ctr"/>
          <a:lstStyle>
            <a:lvl1pPr marL="0" indent="0" algn="l">
              <a:buNone/>
              <a:defRPr sz="1800" b="0" baseline="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Правильный ответ</a:t>
            </a:r>
          </a:p>
        </p:txBody>
      </p:sp>
      <p:sp>
        <p:nvSpPr>
          <p:cNvPr id="5" name="Текст Неправ1"/>
          <p:cNvSpPr>
            <a:spLocks noGrp="1"/>
          </p:cNvSpPr>
          <p:nvPr>
            <p:ph type="body" sz="quarter" idx="12" hasCustomPrompt="1"/>
          </p:nvPr>
        </p:nvSpPr>
        <p:spPr>
          <a:xfrm>
            <a:off x="5099304" y="4434040"/>
            <a:ext cx="3171600" cy="698400"/>
          </a:xfrm>
          <a:prstGeom prst="rect">
            <a:avLst/>
          </a:prstGeom>
          <a:blipFill>
            <a:blip r:embed="rId3"/>
            <a:stretch>
              <a:fillRect/>
            </a:stretch>
          </a:blipFill>
          <a:ln w="38100">
            <a:noFill/>
          </a:ln>
        </p:spPr>
        <p:txBody>
          <a:bodyPr lIns="684000" tIns="0" rIns="0" bIns="144000" anchor="ctr"/>
          <a:lstStyle>
            <a:lvl1pPr marL="0" indent="0" algn="l">
              <a:buNone/>
              <a:defRPr sz="1800" b="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Неправильный ответ</a:t>
            </a:r>
          </a:p>
        </p:txBody>
      </p:sp>
      <p:sp>
        <p:nvSpPr>
          <p:cNvPr id="6" name="Текст Неправ2"/>
          <p:cNvSpPr>
            <a:spLocks noGrp="1"/>
          </p:cNvSpPr>
          <p:nvPr>
            <p:ph type="body" sz="quarter" idx="13" hasCustomPrompt="1"/>
          </p:nvPr>
        </p:nvSpPr>
        <p:spPr>
          <a:xfrm>
            <a:off x="5099304" y="5295164"/>
            <a:ext cx="3171600" cy="698400"/>
          </a:xfrm>
          <a:prstGeom prst="rect">
            <a:avLst/>
          </a:prstGeom>
          <a:blipFill>
            <a:blip r:embed="rId3"/>
            <a:stretch>
              <a:fillRect/>
            </a:stretch>
          </a:blipFill>
          <a:ln w="38100">
            <a:noFill/>
          </a:ln>
        </p:spPr>
        <p:txBody>
          <a:bodyPr lIns="684000" tIns="0" rIns="0" bIns="144000" anchor="ctr"/>
          <a:lstStyle>
            <a:lvl1pPr marL="0" indent="0" algn="l">
              <a:buNone/>
              <a:defRPr sz="1800" b="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Неправильный ответ</a:t>
            </a:r>
          </a:p>
        </p:txBody>
      </p:sp>
      <p:sp>
        <p:nvSpPr>
          <p:cNvPr id="7" name="Текст Неправ3"/>
          <p:cNvSpPr>
            <a:spLocks noGrp="1"/>
          </p:cNvSpPr>
          <p:nvPr>
            <p:ph type="body" sz="quarter" idx="14" hasCustomPrompt="1"/>
          </p:nvPr>
        </p:nvSpPr>
        <p:spPr>
          <a:xfrm>
            <a:off x="1633728" y="5295164"/>
            <a:ext cx="3171600" cy="698400"/>
          </a:xfrm>
          <a:prstGeom prst="rect">
            <a:avLst/>
          </a:prstGeom>
          <a:blipFill>
            <a:blip r:embed="rId3"/>
            <a:stretch>
              <a:fillRect/>
            </a:stretch>
          </a:blipFill>
          <a:ln w="38100">
            <a:noFill/>
          </a:ln>
        </p:spPr>
        <p:txBody>
          <a:bodyPr lIns="684000" tIns="0" rIns="0" bIns="144000" anchor="ctr"/>
          <a:lstStyle>
            <a:lvl1pPr marL="0" indent="0" algn="l">
              <a:buNone/>
              <a:defRPr sz="1800" b="0" baseline="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Неправильный ответ</a:t>
            </a:r>
          </a:p>
        </p:txBody>
      </p:sp>
      <p:sp>
        <p:nvSpPr>
          <p:cNvPr id="8" name="Заголовок 1"/>
          <p:cNvSpPr>
            <a:spLocks noGrp="1"/>
          </p:cNvSpPr>
          <p:nvPr>
            <p:ph type="ctrTitle" hasCustomPrompt="1"/>
          </p:nvPr>
        </p:nvSpPr>
        <p:spPr>
          <a:xfrm>
            <a:off x="1450974" y="641462"/>
            <a:ext cx="7004052" cy="3248025"/>
          </a:xfrm>
          <a:prstGeom prst="rect">
            <a:avLst/>
          </a:prstGeom>
          <a:blipFill>
            <a:blip r:embed="rId4"/>
            <a:stretch>
              <a:fillRect/>
            </a:stretch>
          </a:blipFill>
          <a:ln w="76200">
            <a:noFill/>
          </a:ln>
          <a:effectLst/>
        </p:spPr>
        <p:txBody>
          <a:bodyPr anchor="ctr"/>
          <a:lstStyle>
            <a:lvl1pPr algn="ctr">
              <a:defRPr sz="3000" b="0" baseline="0">
                <a:solidFill>
                  <a:srgbClr val="557299"/>
                </a:solidFill>
                <a:latin typeface="Arial" panose="020B0604020202020204" pitchFamily="34" charset="0"/>
                <a:cs typeface="Arial" panose="020B0604020202020204" pitchFamily="34" charset="0"/>
              </a:defRPr>
            </a:lvl1pPr>
          </a:lstStyle>
          <a:p>
            <a:r>
              <a:rPr lang="ru-RU" dirty="0"/>
              <a:t>Место для вопроса</a:t>
            </a:r>
          </a:p>
        </p:txBody>
      </p:sp>
    </p:spTree>
    <p:extLst>
      <p:ext uri="{BB962C8B-B14F-4D97-AF65-F5344CB8AC3E}">
        <p14:creationId xmlns:p14="http://schemas.microsoft.com/office/powerpoint/2010/main" val="1889233831"/>
      </p:ext>
    </p:extLst>
  </p:cSld>
  <p:clrMapOvr>
    <a:masterClrMapping/>
  </p:clrMapOvr>
  <mc:AlternateContent xmlns:mc="http://schemas.openxmlformats.org/markup-compatibility/2006" xmlns:p14="http://schemas.microsoft.com/office/powerpoint/2010/main">
    <mc:Choice Requires="p14">
      <p:transition spd="slow" p14:dur="1400" advClick="0">
        <p14:switch dir="r"/>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Вопрос_2">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3" name="Заголовок 1"/>
          <p:cNvSpPr>
            <a:spLocks noGrp="1"/>
          </p:cNvSpPr>
          <p:nvPr>
            <p:ph type="ctrTitle" hasCustomPrompt="1"/>
          </p:nvPr>
        </p:nvSpPr>
        <p:spPr>
          <a:xfrm>
            <a:off x="1450974" y="641462"/>
            <a:ext cx="7004052" cy="3248025"/>
          </a:xfrm>
          <a:prstGeom prst="rect">
            <a:avLst/>
          </a:prstGeom>
          <a:blipFill>
            <a:blip r:embed="rId3"/>
            <a:stretch>
              <a:fillRect/>
            </a:stretch>
          </a:blipFill>
          <a:ln w="76200">
            <a:noFill/>
          </a:ln>
          <a:effectLst/>
        </p:spPr>
        <p:txBody>
          <a:bodyPr anchor="ctr"/>
          <a:lstStyle>
            <a:lvl1pPr algn="ctr">
              <a:defRPr sz="3000" b="0">
                <a:solidFill>
                  <a:srgbClr val="557299"/>
                </a:solidFill>
                <a:latin typeface="Arial" panose="020B0604020202020204" pitchFamily="34" charset="0"/>
                <a:cs typeface="Arial" panose="020B0604020202020204" pitchFamily="34" charset="0"/>
              </a:defRPr>
            </a:lvl1pPr>
          </a:lstStyle>
          <a:p>
            <a:r>
              <a:rPr lang="ru-RU" dirty="0"/>
              <a:t>Место для вопроса</a:t>
            </a:r>
          </a:p>
        </p:txBody>
      </p:sp>
      <p:sp>
        <p:nvSpPr>
          <p:cNvPr id="4" name="Текст Прав"/>
          <p:cNvSpPr>
            <a:spLocks noGrp="1"/>
          </p:cNvSpPr>
          <p:nvPr>
            <p:ph type="body" sz="quarter" idx="11" hasCustomPrompt="1"/>
          </p:nvPr>
        </p:nvSpPr>
        <p:spPr>
          <a:xfrm>
            <a:off x="1636776" y="4435127"/>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baseline="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Правильный ответ</a:t>
            </a:r>
          </a:p>
        </p:txBody>
      </p:sp>
      <p:sp>
        <p:nvSpPr>
          <p:cNvPr id="5" name="Текст Неправ1"/>
          <p:cNvSpPr>
            <a:spLocks noGrp="1"/>
          </p:cNvSpPr>
          <p:nvPr>
            <p:ph type="body" sz="quarter" idx="12" hasCustomPrompt="1"/>
          </p:nvPr>
        </p:nvSpPr>
        <p:spPr>
          <a:xfrm>
            <a:off x="5102352" y="4434040"/>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Неправильный ответ</a:t>
            </a:r>
          </a:p>
        </p:txBody>
      </p:sp>
      <p:sp>
        <p:nvSpPr>
          <p:cNvPr id="6" name="Текст Неправ2"/>
          <p:cNvSpPr>
            <a:spLocks noGrp="1"/>
          </p:cNvSpPr>
          <p:nvPr>
            <p:ph type="body" sz="quarter" idx="13" hasCustomPrompt="1"/>
          </p:nvPr>
        </p:nvSpPr>
        <p:spPr>
          <a:xfrm>
            <a:off x="5102352" y="5295164"/>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Неправильный ответ</a:t>
            </a:r>
          </a:p>
        </p:txBody>
      </p:sp>
      <p:sp>
        <p:nvSpPr>
          <p:cNvPr id="7" name="Текст Неправ3"/>
          <p:cNvSpPr>
            <a:spLocks noGrp="1"/>
          </p:cNvSpPr>
          <p:nvPr>
            <p:ph type="body" sz="quarter" idx="14" hasCustomPrompt="1"/>
          </p:nvPr>
        </p:nvSpPr>
        <p:spPr>
          <a:xfrm>
            <a:off x="1636776" y="5295164"/>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baseline="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Неправильный ответ</a:t>
            </a:r>
          </a:p>
        </p:txBody>
      </p:sp>
    </p:spTree>
    <p:extLst>
      <p:ext uri="{BB962C8B-B14F-4D97-AF65-F5344CB8AC3E}">
        <p14:creationId xmlns:p14="http://schemas.microsoft.com/office/powerpoint/2010/main" val="1297718602"/>
      </p:ext>
    </p:extLst>
  </p:cSld>
  <p:clrMapOvr>
    <a:masterClrMapping/>
  </p:clrMapOvr>
  <mc:AlternateContent xmlns:mc="http://schemas.openxmlformats.org/markup-compatibility/2006" xmlns:p14="http://schemas.microsoft.com/office/powerpoint/2010/main">
    <mc:Choice Requires="p14">
      <p:transition spd="slow" p14:dur="1400" advClick="0">
        <p14:switch dir="r"/>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Вопрос_3">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35" name="Заголовок 1"/>
          <p:cNvSpPr>
            <a:spLocks noGrp="1"/>
          </p:cNvSpPr>
          <p:nvPr>
            <p:ph type="ctrTitle" hasCustomPrompt="1"/>
          </p:nvPr>
        </p:nvSpPr>
        <p:spPr>
          <a:xfrm>
            <a:off x="1450974" y="641462"/>
            <a:ext cx="7004052" cy="3248025"/>
          </a:xfrm>
          <a:prstGeom prst="rect">
            <a:avLst/>
          </a:prstGeom>
          <a:blipFill>
            <a:blip r:embed="rId3"/>
            <a:stretch>
              <a:fillRect/>
            </a:stretch>
          </a:blipFill>
          <a:ln w="76200">
            <a:noFill/>
          </a:ln>
          <a:effectLst/>
        </p:spPr>
        <p:txBody>
          <a:bodyPr anchor="ctr"/>
          <a:lstStyle>
            <a:lvl1pPr algn="ctr">
              <a:defRPr sz="3000" b="0">
                <a:solidFill>
                  <a:srgbClr val="557299"/>
                </a:solidFill>
                <a:latin typeface="Arial" panose="020B0604020202020204" pitchFamily="34" charset="0"/>
                <a:cs typeface="Arial" panose="020B0604020202020204" pitchFamily="34" charset="0"/>
              </a:defRPr>
            </a:lvl1pPr>
          </a:lstStyle>
          <a:p>
            <a:r>
              <a:rPr lang="ru-RU" dirty="0"/>
              <a:t>Место для вопроса</a:t>
            </a:r>
          </a:p>
        </p:txBody>
      </p:sp>
      <p:sp>
        <p:nvSpPr>
          <p:cNvPr id="36" name="Текст Прав"/>
          <p:cNvSpPr>
            <a:spLocks noGrp="1"/>
          </p:cNvSpPr>
          <p:nvPr>
            <p:ph type="body" sz="quarter" idx="11" hasCustomPrompt="1"/>
          </p:nvPr>
        </p:nvSpPr>
        <p:spPr>
          <a:xfrm>
            <a:off x="1636776" y="4435127"/>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baseline="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Правильный ответ</a:t>
            </a:r>
          </a:p>
        </p:txBody>
      </p:sp>
      <p:sp>
        <p:nvSpPr>
          <p:cNvPr id="37" name="Текст Неправ1"/>
          <p:cNvSpPr>
            <a:spLocks noGrp="1"/>
          </p:cNvSpPr>
          <p:nvPr>
            <p:ph type="body" sz="quarter" idx="12" hasCustomPrompt="1"/>
          </p:nvPr>
        </p:nvSpPr>
        <p:spPr>
          <a:xfrm>
            <a:off x="5102352" y="4434040"/>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Неправильный ответ</a:t>
            </a:r>
          </a:p>
        </p:txBody>
      </p:sp>
      <p:sp>
        <p:nvSpPr>
          <p:cNvPr id="38" name="Текст Неправ2"/>
          <p:cNvSpPr>
            <a:spLocks noGrp="1"/>
          </p:cNvSpPr>
          <p:nvPr>
            <p:ph type="body" sz="quarter" idx="13" hasCustomPrompt="1"/>
          </p:nvPr>
        </p:nvSpPr>
        <p:spPr>
          <a:xfrm>
            <a:off x="5102352" y="5295164"/>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Неправильный ответ</a:t>
            </a:r>
          </a:p>
        </p:txBody>
      </p:sp>
      <p:sp>
        <p:nvSpPr>
          <p:cNvPr id="39" name="Текст Неправ3"/>
          <p:cNvSpPr>
            <a:spLocks noGrp="1"/>
          </p:cNvSpPr>
          <p:nvPr>
            <p:ph type="body" sz="quarter" idx="14" hasCustomPrompt="1"/>
          </p:nvPr>
        </p:nvSpPr>
        <p:spPr>
          <a:xfrm>
            <a:off x="1636776" y="5295164"/>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baseline="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Неправильный ответ</a:t>
            </a:r>
          </a:p>
        </p:txBody>
      </p:sp>
    </p:spTree>
    <p:extLst>
      <p:ext uri="{BB962C8B-B14F-4D97-AF65-F5344CB8AC3E}">
        <p14:creationId xmlns:p14="http://schemas.microsoft.com/office/powerpoint/2010/main" val="3304317467"/>
      </p:ext>
    </p:extLst>
  </p:cSld>
  <p:clrMapOvr>
    <a:masterClrMapping/>
  </p:clrMapOvr>
  <mc:AlternateContent xmlns:mc="http://schemas.openxmlformats.org/markup-compatibility/2006" xmlns:p14="http://schemas.microsoft.com/office/powerpoint/2010/main">
    <mc:Choice Requires="p14">
      <p:transition spd="slow" p14:dur="1400" advClick="0">
        <p14:switch dir="r"/>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Вопрос_4">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35" name="Заголовок 1"/>
          <p:cNvSpPr>
            <a:spLocks noGrp="1"/>
          </p:cNvSpPr>
          <p:nvPr>
            <p:ph type="ctrTitle" hasCustomPrompt="1"/>
          </p:nvPr>
        </p:nvSpPr>
        <p:spPr>
          <a:xfrm>
            <a:off x="1450974" y="641462"/>
            <a:ext cx="7004052" cy="3248025"/>
          </a:xfrm>
          <a:prstGeom prst="rect">
            <a:avLst/>
          </a:prstGeom>
          <a:blipFill>
            <a:blip r:embed="rId3"/>
            <a:stretch>
              <a:fillRect/>
            </a:stretch>
          </a:blipFill>
          <a:ln w="76200">
            <a:noFill/>
          </a:ln>
          <a:effectLst/>
        </p:spPr>
        <p:txBody>
          <a:bodyPr anchor="ctr"/>
          <a:lstStyle>
            <a:lvl1pPr algn="ctr">
              <a:defRPr sz="3000" b="0">
                <a:solidFill>
                  <a:srgbClr val="557299"/>
                </a:solidFill>
                <a:latin typeface="Arial" panose="020B0604020202020204" pitchFamily="34" charset="0"/>
                <a:cs typeface="Arial" panose="020B0604020202020204" pitchFamily="34" charset="0"/>
              </a:defRPr>
            </a:lvl1pPr>
          </a:lstStyle>
          <a:p>
            <a:r>
              <a:rPr lang="ru-RU" dirty="0"/>
              <a:t>Место для вопроса</a:t>
            </a:r>
          </a:p>
        </p:txBody>
      </p:sp>
      <p:sp>
        <p:nvSpPr>
          <p:cNvPr id="36" name="Текст Прав"/>
          <p:cNvSpPr>
            <a:spLocks noGrp="1"/>
          </p:cNvSpPr>
          <p:nvPr>
            <p:ph type="body" sz="quarter" idx="11" hasCustomPrompt="1"/>
          </p:nvPr>
        </p:nvSpPr>
        <p:spPr>
          <a:xfrm>
            <a:off x="1636776" y="4435127"/>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baseline="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Правильный ответ</a:t>
            </a:r>
          </a:p>
        </p:txBody>
      </p:sp>
      <p:sp>
        <p:nvSpPr>
          <p:cNvPr id="37" name="Текст Неправ1"/>
          <p:cNvSpPr>
            <a:spLocks noGrp="1"/>
          </p:cNvSpPr>
          <p:nvPr>
            <p:ph type="body" sz="quarter" idx="12" hasCustomPrompt="1"/>
          </p:nvPr>
        </p:nvSpPr>
        <p:spPr>
          <a:xfrm>
            <a:off x="5102352" y="4434040"/>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Неправильный ответ</a:t>
            </a:r>
          </a:p>
        </p:txBody>
      </p:sp>
      <p:sp>
        <p:nvSpPr>
          <p:cNvPr id="38" name="Текст Неправ2"/>
          <p:cNvSpPr>
            <a:spLocks noGrp="1"/>
          </p:cNvSpPr>
          <p:nvPr>
            <p:ph type="body" sz="quarter" idx="13" hasCustomPrompt="1"/>
          </p:nvPr>
        </p:nvSpPr>
        <p:spPr>
          <a:xfrm>
            <a:off x="5102352" y="5295164"/>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Неправильный ответ</a:t>
            </a:r>
          </a:p>
        </p:txBody>
      </p:sp>
      <p:sp>
        <p:nvSpPr>
          <p:cNvPr id="39" name="Текст Неправ3"/>
          <p:cNvSpPr>
            <a:spLocks noGrp="1"/>
          </p:cNvSpPr>
          <p:nvPr>
            <p:ph type="body" sz="quarter" idx="14" hasCustomPrompt="1"/>
          </p:nvPr>
        </p:nvSpPr>
        <p:spPr>
          <a:xfrm>
            <a:off x="1636776" y="5295164"/>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baseline="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Неправильный ответ</a:t>
            </a:r>
          </a:p>
        </p:txBody>
      </p:sp>
    </p:spTree>
    <p:extLst>
      <p:ext uri="{BB962C8B-B14F-4D97-AF65-F5344CB8AC3E}">
        <p14:creationId xmlns:p14="http://schemas.microsoft.com/office/powerpoint/2010/main" val="1017073737"/>
      </p:ext>
    </p:extLst>
  </p:cSld>
  <p:clrMapOvr>
    <a:masterClrMapping/>
  </p:clrMapOvr>
  <mc:AlternateContent xmlns:mc="http://schemas.openxmlformats.org/markup-compatibility/2006" xmlns:p14="http://schemas.microsoft.com/office/powerpoint/2010/main">
    <mc:Choice Requires="p14">
      <p:transition spd="slow" p14:dur="1400" advClick="0">
        <p14:switch dir="r"/>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Вопрос_5">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35" name="Заголовок 1"/>
          <p:cNvSpPr>
            <a:spLocks noGrp="1"/>
          </p:cNvSpPr>
          <p:nvPr>
            <p:ph type="ctrTitle" hasCustomPrompt="1"/>
          </p:nvPr>
        </p:nvSpPr>
        <p:spPr>
          <a:xfrm>
            <a:off x="1450974" y="641462"/>
            <a:ext cx="7004052" cy="3248025"/>
          </a:xfrm>
          <a:prstGeom prst="rect">
            <a:avLst/>
          </a:prstGeom>
          <a:blipFill>
            <a:blip r:embed="rId3"/>
            <a:stretch>
              <a:fillRect/>
            </a:stretch>
          </a:blipFill>
          <a:ln w="76200">
            <a:noFill/>
          </a:ln>
          <a:effectLst/>
        </p:spPr>
        <p:txBody>
          <a:bodyPr anchor="ctr"/>
          <a:lstStyle>
            <a:lvl1pPr algn="ctr">
              <a:defRPr sz="3000" b="0">
                <a:solidFill>
                  <a:srgbClr val="557299"/>
                </a:solidFill>
                <a:latin typeface="Arial" panose="020B0604020202020204" pitchFamily="34" charset="0"/>
                <a:cs typeface="Arial" panose="020B0604020202020204" pitchFamily="34" charset="0"/>
              </a:defRPr>
            </a:lvl1pPr>
          </a:lstStyle>
          <a:p>
            <a:r>
              <a:rPr lang="ru-RU" dirty="0"/>
              <a:t>Место для вопроса</a:t>
            </a:r>
          </a:p>
        </p:txBody>
      </p:sp>
      <p:sp>
        <p:nvSpPr>
          <p:cNvPr id="36" name="Текст Прав"/>
          <p:cNvSpPr>
            <a:spLocks noGrp="1"/>
          </p:cNvSpPr>
          <p:nvPr>
            <p:ph type="body" sz="quarter" idx="11" hasCustomPrompt="1"/>
          </p:nvPr>
        </p:nvSpPr>
        <p:spPr>
          <a:xfrm>
            <a:off x="1636776" y="4435127"/>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baseline="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Правильный ответ</a:t>
            </a:r>
          </a:p>
        </p:txBody>
      </p:sp>
      <p:sp>
        <p:nvSpPr>
          <p:cNvPr id="37" name="Текст Неправ1"/>
          <p:cNvSpPr>
            <a:spLocks noGrp="1"/>
          </p:cNvSpPr>
          <p:nvPr>
            <p:ph type="body" sz="quarter" idx="12" hasCustomPrompt="1"/>
          </p:nvPr>
        </p:nvSpPr>
        <p:spPr>
          <a:xfrm>
            <a:off x="5102352" y="4434040"/>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Неправильный ответ</a:t>
            </a:r>
          </a:p>
        </p:txBody>
      </p:sp>
      <p:sp>
        <p:nvSpPr>
          <p:cNvPr id="38" name="Текст Неправ2"/>
          <p:cNvSpPr>
            <a:spLocks noGrp="1"/>
          </p:cNvSpPr>
          <p:nvPr>
            <p:ph type="body" sz="quarter" idx="13" hasCustomPrompt="1"/>
          </p:nvPr>
        </p:nvSpPr>
        <p:spPr>
          <a:xfrm>
            <a:off x="5102352" y="5295164"/>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Неправильный ответ</a:t>
            </a:r>
          </a:p>
        </p:txBody>
      </p:sp>
      <p:sp>
        <p:nvSpPr>
          <p:cNvPr id="39" name="Текст Неправ3"/>
          <p:cNvSpPr>
            <a:spLocks noGrp="1"/>
          </p:cNvSpPr>
          <p:nvPr>
            <p:ph type="body" sz="quarter" idx="14" hasCustomPrompt="1"/>
          </p:nvPr>
        </p:nvSpPr>
        <p:spPr>
          <a:xfrm>
            <a:off x="1636776" y="5295164"/>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baseline="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Неправильный ответ</a:t>
            </a:r>
          </a:p>
        </p:txBody>
      </p:sp>
    </p:spTree>
    <p:extLst>
      <p:ext uri="{BB962C8B-B14F-4D97-AF65-F5344CB8AC3E}">
        <p14:creationId xmlns:p14="http://schemas.microsoft.com/office/powerpoint/2010/main" val="624336896"/>
      </p:ext>
    </p:extLst>
  </p:cSld>
  <p:clrMapOvr>
    <a:masterClrMapping/>
  </p:clrMapOvr>
  <mc:AlternateContent xmlns:mc="http://schemas.openxmlformats.org/markup-compatibility/2006" xmlns:p14="http://schemas.microsoft.com/office/powerpoint/2010/main">
    <mc:Choice Requires="p14">
      <p:transition spd="slow" p14:dur="1400" advClick="0">
        <p14:switch dir="r"/>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Вопрос_6">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35" name="Заголовок 1"/>
          <p:cNvSpPr>
            <a:spLocks noGrp="1"/>
          </p:cNvSpPr>
          <p:nvPr>
            <p:ph type="ctrTitle" hasCustomPrompt="1"/>
          </p:nvPr>
        </p:nvSpPr>
        <p:spPr>
          <a:xfrm>
            <a:off x="1450974" y="641462"/>
            <a:ext cx="7004052" cy="3248025"/>
          </a:xfrm>
          <a:prstGeom prst="rect">
            <a:avLst/>
          </a:prstGeom>
          <a:blipFill>
            <a:blip r:embed="rId3"/>
            <a:stretch>
              <a:fillRect/>
            </a:stretch>
          </a:blipFill>
          <a:ln w="76200">
            <a:noFill/>
          </a:ln>
          <a:effectLst/>
        </p:spPr>
        <p:txBody>
          <a:bodyPr anchor="ctr"/>
          <a:lstStyle>
            <a:lvl1pPr algn="ctr">
              <a:defRPr sz="3000" b="0">
                <a:solidFill>
                  <a:srgbClr val="557299"/>
                </a:solidFill>
                <a:latin typeface="Arial" panose="020B0604020202020204" pitchFamily="34" charset="0"/>
                <a:cs typeface="Arial" panose="020B0604020202020204" pitchFamily="34" charset="0"/>
              </a:defRPr>
            </a:lvl1pPr>
          </a:lstStyle>
          <a:p>
            <a:r>
              <a:rPr lang="ru-RU" dirty="0"/>
              <a:t>Место для вопроса</a:t>
            </a:r>
          </a:p>
        </p:txBody>
      </p:sp>
      <p:sp>
        <p:nvSpPr>
          <p:cNvPr id="36" name="Текст Прав"/>
          <p:cNvSpPr>
            <a:spLocks noGrp="1"/>
          </p:cNvSpPr>
          <p:nvPr>
            <p:ph type="body" sz="quarter" idx="11" hasCustomPrompt="1"/>
          </p:nvPr>
        </p:nvSpPr>
        <p:spPr>
          <a:xfrm>
            <a:off x="1636776" y="4434040"/>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baseline="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Правильный ответ</a:t>
            </a:r>
          </a:p>
        </p:txBody>
      </p:sp>
      <p:sp>
        <p:nvSpPr>
          <p:cNvPr id="37" name="Текст Неправ1"/>
          <p:cNvSpPr>
            <a:spLocks noGrp="1"/>
          </p:cNvSpPr>
          <p:nvPr>
            <p:ph type="body" sz="quarter" idx="12" hasCustomPrompt="1"/>
          </p:nvPr>
        </p:nvSpPr>
        <p:spPr>
          <a:xfrm>
            <a:off x="5102352" y="4434040"/>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Неправильный ответ</a:t>
            </a:r>
          </a:p>
        </p:txBody>
      </p:sp>
      <p:sp>
        <p:nvSpPr>
          <p:cNvPr id="38" name="Текст Неправ2"/>
          <p:cNvSpPr>
            <a:spLocks noGrp="1"/>
          </p:cNvSpPr>
          <p:nvPr>
            <p:ph type="body" sz="quarter" idx="13" hasCustomPrompt="1"/>
          </p:nvPr>
        </p:nvSpPr>
        <p:spPr>
          <a:xfrm>
            <a:off x="5102352" y="5295164"/>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Неправильный ответ</a:t>
            </a:r>
          </a:p>
        </p:txBody>
      </p:sp>
      <p:sp>
        <p:nvSpPr>
          <p:cNvPr id="39" name="Текст Неправ3"/>
          <p:cNvSpPr>
            <a:spLocks noGrp="1"/>
          </p:cNvSpPr>
          <p:nvPr>
            <p:ph type="body" sz="quarter" idx="14" hasCustomPrompt="1"/>
          </p:nvPr>
        </p:nvSpPr>
        <p:spPr>
          <a:xfrm>
            <a:off x="1636776" y="5295164"/>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baseline="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Неправильный ответ</a:t>
            </a:r>
          </a:p>
        </p:txBody>
      </p:sp>
    </p:spTree>
    <p:extLst>
      <p:ext uri="{BB962C8B-B14F-4D97-AF65-F5344CB8AC3E}">
        <p14:creationId xmlns:p14="http://schemas.microsoft.com/office/powerpoint/2010/main" val="1475607268"/>
      </p:ext>
    </p:extLst>
  </p:cSld>
  <p:clrMapOvr>
    <a:masterClrMapping/>
  </p:clrMapOvr>
  <mc:AlternateContent xmlns:mc="http://schemas.openxmlformats.org/markup-compatibility/2006" xmlns:p14="http://schemas.microsoft.com/office/powerpoint/2010/main">
    <mc:Choice Requires="p14">
      <p:transition spd="slow" p14:dur="1400" advClick="0">
        <p14:switch dir="r"/>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Вопрос_7">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35" name="Заголовок 1"/>
          <p:cNvSpPr>
            <a:spLocks noGrp="1"/>
          </p:cNvSpPr>
          <p:nvPr>
            <p:ph type="ctrTitle" hasCustomPrompt="1"/>
          </p:nvPr>
        </p:nvSpPr>
        <p:spPr>
          <a:xfrm>
            <a:off x="1450974" y="641462"/>
            <a:ext cx="7004052" cy="3248025"/>
          </a:xfrm>
          <a:prstGeom prst="rect">
            <a:avLst/>
          </a:prstGeom>
          <a:blipFill>
            <a:blip r:embed="rId3"/>
            <a:stretch>
              <a:fillRect/>
            </a:stretch>
          </a:blipFill>
          <a:ln w="76200">
            <a:noFill/>
          </a:ln>
          <a:effectLst/>
        </p:spPr>
        <p:txBody>
          <a:bodyPr anchor="ctr"/>
          <a:lstStyle>
            <a:lvl1pPr algn="ctr">
              <a:defRPr sz="3000" b="0">
                <a:solidFill>
                  <a:srgbClr val="557299"/>
                </a:solidFill>
                <a:latin typeface="Arial" panose="020B0604020202020204" pitchFamily="34" charset="0"/>
                <a:cs typeface="Arial" panose="020B0604020202020204" pitchFamily="34" charset="0"/>
              </a:defRPr>
            </a:lvl1pPr>
          </a:lstStyle>
          <a:p>
            <a:r>
              <a:rPr lang="ru-RU" dirty="0"/>
              <a:t>Место для вопроса</a:t>
            </a:r>
          </a:p>
        </p:txBody>
      </p:sp>
      <p:sp>
        <p:nvSpPr>
          <p:cNvPr id="36" name="Текст Прав"/>
          <p:cNvSpPr>
            <a:spLocks noGrp="1"/>
          </p:cNvSpPr>
          <p:nvPr>
            <p:ph type="body" sz="quarter" idx="11" hasCustomPrompt="1"/>
          </p:nvPr>
        </p:nvSpPr>
        <p:spPr>
          <a:xfrm>
            <a:off x="1636776" y="4435127"/>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baseline="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Правильный ответ</a:t>
            </a:r>
          </a:p>
        </p:txBody>
      </p:sp>
      <p:sp>
        <p:nvSpPr>
          <p:cNvPr id="37" name="Текст Неправ1"/>
          <p:cNvSpPr>
            <a:spLocks noGrp="1"/>
          </p:cNvSpPr>
          <p:nvPr>
            <p:ph type="body" sz="quarter" idx="12" hasCustomPrompt="1"/>
          </p:nvPr>
        </p:nvSpPr>
        <p:spPr>
          <a:xfrm>
            <a:off x="5102352" y="4434040"/>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Неправильный ответ</a:t>
            </a:r>
          </a:p>
        </p:txBody>
      </p:sp>
      <p:sp>
        <p:nvSpPr>
          <p:cNvPr id="38" name="Текст Неправ2"/>
          <p:cNvSpPr>
            <a:spLocks noGrp="1"/>
          </p:cNvSpPr>
          <p:nvPr>
            <p:ph type="body" sz="quarter" idx="13" hasCustomPrompt="1"/>
          </p:nvPr>
        </p:nvSpPr>
        <p:spPr>
          <a:xfrm>
            <a:off x="5102352" y="5295164"/>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Неправильный ответ</a:t>
            </a:r>
          </a:p>
        </p:txBody>
      </p:sp>
      <p:sp>
        <p:nvSpPr>
          <p:cNvPr id="39" name="Текст Неправ3"/>
          <p:cNvSpPr>
            <a:spLocks noGrp="1"/>
          </p:cNvSpPr>
          <p:nvPr>
            <p:ph type="body" sz="quarter" idx="14" hasCustomPrompt="1"/>
          </p:nvPr>
        </p:nvSpPr>
        <p:spPr>
          <a:xfrm>
            <a:off x="1636776" y="5295164"/>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baseline="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Неправильный ответ</a:t>
            </a:r>
          </a:p>
        </p:txBody>
      </p:sp>
    </p:spTree>
    <p:extLst>
      <p:ext uri="{BB962C8B-B14F-4D97-AF65-F5344CB8AC3E}">
        <p14:creationId xmlns:p14="http://schemas.microsoft.com/office/powerpoint/2010/main" val="1069551878"/>
      </p:ext>
    </p:extLst>
  </p:cSld>
  <p:clrMapOvr>
    <a:masterClrMapping/>
  </p:clrMapOvr>
  <mc:AlternateContent xmlns:mc="http://schemas.openxmlformats.org/markup-compatibility/2006" xmlns:p14="http://schemas.microsoft.com/office/powerpoint/2010/main">
    <mc:Choice Requires="p14">
      <p:transition spd="slow" p14:dur="1400" advClick="0">
        <p14:switch dir="r"/>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Вопрос_8">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36" name="Заголовок 1"/>
          <p:cNvSpPr>
            <a:spLocks noGrp="1"/>
          </p:cNvSpPr>
          <p:nvPr>
            <p:ph type="ctrTitle" hasCustomPrompt="1"/>
          </p:nvPr>
        </p:nvSpPr>
        <p:spPr>
          <a:xfrm>
            <a:off x="1450974" y="641462"/>
            <a:ext cx="7004052" cy="3248025"/>
          </a:xfrm>
          <a:prstGeom prst="rect">
            <a:avLst/>
          </a:prstGeom>
          <a:blipFill>
            <a:blip r:embed="rId3"/>
            <a:stretch>
              <a:fillRect/>
            </a:stretch>
          </a:blipFill>
          <a:ln w="76200">
            <a:noFill/>
          </a:ln>
          <a:effectLst/>
        </p:spPr>
        <p:txBody>
          <a:bodyPr anchor="ctr"/>
          <a:lstStyle>
            <a:lvl1pPr algn="ctr">
              <a:defRPr sz="3000" b="0">
                <a:solidFill>
                  <a:srgbClr val="557299"/>
                </a:solidFill>
                <a:latin typeface="Arial" panose="020B0604020202020204" pitchFamily="34" charset="0"/>
                <a:cs typeface="Arial" panose="020B0604020202020204" pitchFamily="34" charset="0"/>
              </a:defRPr>
            </a:lvl1pPr>
          </a:lstStyle>
          <a:p>
            <a:r>
              <a:rPr lang="ru-RU" dirty="0"/>
              <a:t>Место для вопроса</a:t>
            </a:r>
          </a:p>
        </p:txBody>
      </p:sp>
      <p:sp>
        <p:nvSpPr>
          <p:cNvPr id="37" name="Текст Прав"/>
          <p:cNvSpPr>
            <a:spLocks noGrp="1"/>
          </p:cNvSpPr>
          <p:nvPr>
            <p:ph type="body" sz="quarter" idx="11" hasCustomPrompt="1"/>
          </p:nvPr>
        </p:nvSpPr>
        <p:spPr>
          <a:xfrm>
            <a:off x="1636776" y="4435127"/>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baseline="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Правильный ответ</a:t>
            </a:r>
          </a:p>
        </p:txBody>
      </p:sp>
      <p:sp>
        <p:nvSpPr>
          <p:cNvPr id="38" name="Текст Неправ1"/>
          <p:cNvSpPr>
            <a:spLocks noGrp="1"/>
          </p:cNvSpPr>
          <p:nvPr>
            <p:ph type="body" sz="quarter" idx="12" hasCustomPrompt="1"/>
          </p:nvPr>
        </p:nvSpPr>
        <p:spPr>
          <a:xfrm>
            <a:off x="5102352" y="4434040"/>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Неправильный ответ</a:t>
            </a:r>
          </a:p>
        </p:txBody>
      </p:sp>
      <p:sp>
        <p:nvSpPr>
          <p:cNvPr id="39" name="Текст Неправ2"/>
          <p:cNvSpPr>
            <a:spLocks noGrp="1"/>
          </p:cNvSpPr>
          <p:nvPr>
            <p:ph type="body" sz="quarter" idx="13" hasCustomPrompt="1"/>
          </p:nvPr>
        </p:nvSpPr>
        <p:spPr>
          <a:xfrm>
            <a:off x="5102352" y="5295164"/>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Неправильный ответ</a:t>
            </a:r>
          </a:p>
        </p:txBody>
      </p:sp>
      <p:sp>
        <p:nvSpPr>
          <p:cNvPr id="40" name="Текст Неправ3"/>
          <p:cNvSpPr>
            <a:spLocks noGrp="1"/>
          </p:cNvSpPr>
          <p:nvPr>
            <p:ph type="body" sz="quarter" idx="14" hasCustomPrompt="1"/>
          </p:nvPr>
        </p:nvSpPr>
        <p:spPr>
          <a:xfrm>
            <a:off x="1636776" y="5295164"/>
            <a:ext cx="3171600" cy="698400"/>
          </a:xfrm>
          <a:prstGeom prst="rect">
            <a:avLst/>
          </a:prstGeom>
          <a:blipFill>
            <a:blip r:embed="rId4"/>
            <a:stretch>
              <a:fillRect/>
            </a:stretch>
          </a:blipFill>
          <a:ln w="38100">
            <a:noFill/>
          </a:ln>
        </p:spPr>
        <p:txBody>
          <a:bodyPr lIns="684000" tIns="0" rIns="0" bIns="144000" anchor="ctr"/>
          <a:lstStyle>
            <a:lvl1pPr marL="0" indent="0" algn="l">
              <a:buNone/>
              <a:defRPr sz="1800" b="0" baseline="0">
                <a:solidFill>
                  <a:schemeClr val="accent1">
                    <a:lumMod val="75000"/>
                  </a:schemeClr>
                </a:solidFill>
                <a:latin typeface="+mn-lt"/>
                <a:cs typeface="Segoe UI Light" panose="020B0502040204020203"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dirty="0"/>
              <a:t>Неправильный ответ</a:t>
            </a:r>
          </a:p>
        </p:txBody>
      </p:sp>
    </p:spTree>
    <p:extLst>
      <p:ext uri="{BB962C8B-B14F-4D97-AF65-F5344CB8AC3E}">
        <p14:creationId xmlns:p14="http://schemas.microsoft.com/office/powerpoint/2010/main" val="165167591"/>
      </p:ext>
    </p:extLst>
  </p:cSld>
  <p:clrMapOvr>
    <a:masterClrMapping/>
  </p:clrMapOvr>
  <mc:AlternateContent xmlns:mc="http://schemas.openxmlformats.org/markup-compatibility/2006" xmlns:p14="http://schemas.microsoft.com/office/powerpoint/2010/main">
    <mc:Choice Requires="p14">
      <p:transition spd="slow" p14:dur="1400" advClick="0">
        <p14:switch dir="r"/>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alpha val="22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5300884"/>
      </p:ext>
    </p:extLst>
  </p:cSld>
  <p:clrMap bg1="lt1" tx1="dk1" bg2="lt2" tx2="dk2" accent1="accent1" accent2="accent2" accent3="accent3" accent4="accent4" accent5="accent5" accent6="accent6" hlink="hlink" folHlink="folHlink"/>
  <p:sldLayoutIdLst>
    <p:sldLayoutId id="2147483680" r:id="rId1"/>
    <p:sldLayoutId id="2147483720" r:id="rId2"/>
    <p:sldLayoutId id="2147483721" r:id="rId3"/>
    <p:sldLayoutId id="2147483716" r:id="rId4"/>
    <p:sldLayoutId id="2147483715" r:id="rId5"/>
    <p:sldLayoutId id="2147483714" r:id="rId6"/>
    <p:sldLayoutId id="2147483712" r:id="rId7"/>
    <p:sldLayoutId id="2147483710" r:id="rId8"/>
    <p:sldLayoutId id="2147483709" r:id="rId9"/>
    <p:sldLayoutId id="2147483722" r:id="rId10"/>
  </p:sldLayoutIdLst>
  <mc:AlternateContent xmlns:mc="http://schemas.openxmlformats.org/markup-compatibility/2006" xmlns:p14="http://schemas.microsoft.com/office/powerpoint/2010/main">
    <mc:Choice Requires="p14">
      <p:transition spd="slow" p14:dur="1400" advClick="0">
        <p14:switch dir="r"/>
      </p:transition>
    </mc:Choice>
    <mc:Fallback xmlns="">
      <p:transition spd="slow" advClick="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37323" y="1364974"/>
            <a:ext cx="9064486" cy="3975652"/>
          </a:xfrm>
        </p:spPr>
        <p:txBody>
          <a:bodyPr/>
          <a:lstStyle/>
          <a:p>
            <a:r>
              <a:rPr lang="uk-UA" b="1" cap="all" dirty="0" err="1"/>
              <a:t>технікИ</a:t>
            </a:r>
            <a:r>
              <a:rPr lang="uk-UA" b="1" cap="all" dirty="0"/>
              <a:t> тест </a:t>
            </a:r>
            <a:r>
              <a:rPr lang="uk-UA" b="1" cap="all" dirty="0" err="1"/>
              <a:t>дизаЙну</a:t>
            </a:r>
            <a:r>
              <a:rPr lang="uk-UA" b="1" cap="all" dirty="0"/>
              <a:t> при розробці тестових випадків</a:t>
            </a:r>
            <a:br>
              <a:rPr lang="ru-UA" dirty="0"/>
            </a:br>
            <a:r>
              <a:rPr lang="uk-UA" b="1" dirty="0"/>
              <a:t>Мета роботи: </a:t>
            </a:r>
            <a:r>
              <a:rPr lang="uk-UA" dirty="0"/>
              <a:t>навчитися використовувати  техніки тест дизайну для визначення набору тестів.</a:t>
            </a:r>
            <a:endParaRPr lang="ru-UA" dirty="0"/>
          </a:p>
        </p:txBody>
      </p:sp>
    </p:spTree>
    <p:extLst>
      <p:ext uri="{BB962C8B-B14F-4D97-AF65-F5344CB8AC3E}">
        <p14:creationId xmlns:p14="http://schemas.microsoft.com/office/powerpoint/2010/main" val="2064958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E6C3DA-D320-439F-8D04-71C9BC321353}"/>
              </a:ext>
            </a:extLst>
          </p:cNvPr>
          <p:cNvSpPr>
            <a:spLocks noGrp="1"/>
          </p:cNvSpPr>
          <p:nvPr>
            <p:ph type="ctrTitle"/>
          </p:nvPr>
        </p:nvSpPr>
        <p:spPr>
          <a:xfrm>
            <a:off x="145774" y="185530"/>
            <a:ext cx="9621078" cy="6506818"/>
          </a:xfrm>
        </p:spPr>
        <p:txBody>
          <a:bodyPr/>
          <a:lstStyle/>
          <a:p>
            <a:r>
              <a:rPr lang="en-US" sz="2800" dirty="0"/>
              <a:t>Variant 5</a:t>
            </a:r>
            <a:br>
              <a:rPr lang="en-US" sz="2800" dirty="0"/>
            </a:br>
            <a:r>
              <a:rPr lang="en-US" sz="2800" dirty="0"/>
              <a:t>1. Equivalence partitioning and Boundary value analysis</a:t>
            </a:r>
            <a:br>
              <a:rPr lang="en-US" sz="2800" dirty="0"/>
            </a:br>
            <a:br>
              <a:rPr lang="en-US" sz="2800" dirty="0"/>
            </a:br>
            <a:r>
              <a:rPr lang="en-US" sz="2800" dirty="0"/>
              <a:t>A system designed for replenishing mobile phone where min replenishment is 5$ and max</a:t>
            </a:r>
            <a:br>
              <a:rPr lang="en-US" sz="2800" dirty="0"/>
            </a:br>
            <a:r>
              <a:rPr lang="en-US" sz="2800" dirty="0"/>
              <a:t>replenishment is 1000$. There is no commission if user enters less than 50$. User will pay 1% of</a:t>
            </a:r>
            <a:br>
              <a:rPr lang="en-US" sz="2800" dirty="0"/>
            </a:br>
            <a:r>
              <a:rPr lang="en-US" sz="2800" dirty="0"/>
              <a:t>replenishment when it is less than 500$. In case the replenishment is equal or bigger than 500$, the</a:t>
            </a:r>
            <a:br>
              <a:rPr lang="en-US" sz="2800" dirty="0"/>
            </a:br>
            <a:r>
              <a:rPr lang="en-US" sz="2800" dirty="0"/>
              <a:t>user will pay 3% of commission.</a:t>
            </a:r>
            <a:br>
              <a:rPr lang="en-US" sz="2800" dirty="0"/>
            </a:br>
            <a:r>
              <a:rPr lang="en-US" sz="2800" dirty="0"/>
              <a:t>1. Build equivalence classes (partitions) based on given information</a:t>
            </a:r>
            <a:br>
              <a:rPr lang="en-US" sz="2800" dirty="0"/>
            </a:br>
            <a:r>
              <a:rPr lang="en-US" sz="2800" dirty="0"/>
              <a:t>2. Stand Out boundary values</a:t>
            </a:r>
            <a:br>
              <a:rPr lang="en-US" sz="1600" dirty="0"/>
            </a:br>
            <a:endParaRPr lang="ru-UA" sz="1600" dirty="0"/>
          </a:p>
        </p:txBody>
      </p:sp>
    </p:spTree>
    <p:extLst>
      <p:ext uri="{BB962C8B-B14F-4D97-AF65-F5344CB8AC3E}">
        <p14:creationId xmlns:p14="http://schemas.microsoft.com/office/powerpoint/2010/main" val="3997676330"/>
      </p:ext>
    </p:extLst>
  </p:cSld>
  <p:clrMapOvr>
    <a:masterClrMapping/>
  </p:clrMapOvr>
  <mc:AlternateContent xmlns:mc="http://schemas.openxmlformats.org/markup-compatibility/2006" xmlns:p14="http://schemas.microsoft.com/office/powerpoint/2010/main">
    <mc:Choice Requires="p14">
      <p:transition spd="slow" p14:dur="1400" advClick="0">
        <p14:switch dir="r"/>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a:extLst>
              <a:ext uri="{FF2B5EF4-FFF2-40B4-BE49-F238E27FC236}">
                <a16:creationId xmlns:a16="http://schemas.microsoft.com/office/drawing/2014/main" id="{5F40AE70-3337-49E3-803D-273BE7CADF56}"/>
              </a:ext>
            </a:extLst>
          </p:cNvPr>
          <p:cNvGraphicFramePr>
            <a:graphicFrameLocks noGrp="1"/>
          </p:cNvGraphicFramePr>
          <p:nvPr>
            <p:extLst>
              <p:ext uri="{D42A27DB-BD31-4B8C-83A1-F6EECF244321}">
                <p14:modId xmlns:p14="http://schemas.microsoft.com/office/powerpoint/2010/main" val="1857763484"/>
              </p:ext>
            </p:extLst>
          </p:nvPr>
        </p:nvGraphicFramePr>
        <p:xfrm>
          <a:off x="1651000" y="1227666"/>
          <a:ext cx="6604000" cy="741680"/>
        </p:xfrm>
        <a:graphic>
          <a:graphicData uri="http://schemas.openxmlformats.org/drawingml/2006/table">
            <a:tbl>
              <a:tblPr firstRow="1" bandRow="1">
                <a:tableStyleId>{7DF18680-E054-41AD-8BC1-D1AEF772440D}</a:tableStyleId>
              </a:tblPr>
              <a:tblGrid>
                <a:gridCol w="1320800">
                  <a:extLst>
                    <a:ext uri="{9D8B030D-6E8A-4147-A177-3AD203B41FA5}">
                      <a16:colId xmlns:a16="http://schemas.microsoft.com/office/drawing/2014/main" val="1550009835"/>
                    </a:ext>
                  </a:extLst>
                </a:gridCol>
                <a:gridCol w="1320800">
                  <a:extLst>
                    <a:ext uri="{9D8B030D-6E8A-4147-A177-3AD203B41FA5}">
                      <a16:colId xmlns:a16="http://schemas.microsoft.com/office/drawing/2014/main" val="1337326514"/>
                    </a:ext>
                  </a:extLst>
                </a:gridCol>
                <a:gridCol w="1320800">
                  <a:extLst>
                    <a:ext uri="{9D8B030D-6E8A-4147-A177-3AD203B41FA5}">
                      <a16:colId xmlns:a16="http://schemas.microsoft.com/office/drawing/2014/main" val="2549304122"/>
                    </a:ext>
                  </a:extLst>
                </a:gridCol>
                <a:gridCol w="1320800">
                  <a:extLst>
                    <a:ext uri="{9D8B030D-6E8A-4147-A177-3AD203B41FA5}">
                      <a16:colId xmlns:a16="http://schemas.microsoft.com/office/drawing/2014/main" val="2029739205"/>
                    </a:ext>
                  </a:extLst>
                </a:gridCol>
                <a:gridCol w="1320800">
                  <a:extLst>
                    <a:ext uri="{9D8B030D-6E8A-4147-A177-3AD203B41FA5}">
                      <a16:colId xmlns:a16="http://schemas.microsoft.com/office/drawing/2014/main" val="1927882356"/>
                    </a:ext>
                  </a:extLst>
                </a:gridCol>
              </a:tblGrid>
              <a:tr h="370840">
                <a:tc>
                  <a:txBody>
                    <a:bodyPr/>
                    <a:lstStyle/>
                    <a:p>
                      <a:r>
                        <a:rPr lang="en-US" dirty="0"/>
                        <a:t>&lt;5$</a:t>
                      </a:r>
                      <a:endParaRPr lang="ru-UA" dirty="0"/>
                    </a:p>
                  </a:txBody>
                  <a:tcPr/>
                </a:tc>
                <a:tc>
                  <a:txBody>
                    <a:bodyPr/>
                    <a:lstStyle/>
                    <a:p>
                      <a:r>
                        <a:rPr lang="en-US" dirty="0"/>
                        <a:t>5-</a:t>
                      </a:r>
                      <a:r>
                        <a:rPr lang="ru-RU" dirty="0"/>
                        <a:t>49</a:t>
                      </a:r>
                      <a:r>
                        <a:rPr lang="en-US" dirty="0"/>
                        <a:t>$</a:t>
                      </a:r>
                      <a:endParaRPr lang="ru-UA" dirty="0"/>
                    </a:p>
                  </a:txBody>
                  <a:tcPr/>
                </a:tc>
                <a:tc>
                  <a:txBody>
                    <a:bodyPr/>
                    <a:lstStyle/>
                    <a:p>
                      <a:r>
                        <a:rPr lang="ru-RU" dirty="0"/>
                        <a:t>50-499</a:t>
                      </a:r>
                      <a:r>
                        <a:rPr lang="en-US" dirty="0"/>
                        <a:t>$</a:t>
                      </a:r>
                      <a:endParaRPr lang="ru-UA" dirty="0"/>
                    </a:p>
                  </a:txBody>
                  <a:tcPr/>
                </a:tc>
                <a:tc>
                  <a:txBody>
                    <a:bodyPr/>
                    <a:lstStyle/>
                    <a:p>
                      <a:r>
                        <a:rPr lang="en-US" dirty="0"/>
                        <a:t>500-1000$</a:t>
                      </a:r>
                      <a:endParaRPr lang="ru-UA" dirty="0"/>
                    </a:p>
                  </a:txBody>
                  <a:tcPr/>
                </a:tc>
                <a:tc>
                  <a:txBody>
                    <a:bodyPr/>
                    <a:lstStyle/>
                    <a:p>
                      <a:r>
                        <a:rPr lang="en-US" dirty="0"/>
                        <a:t>&gt;1000$</a:t>
                      </a:r>
                      <a:endParaRPr lang="ru-UA" dirty="0"/>
                    </a:p>
                  </a:txBody>
                  <a:tcPr/>
                </a:tc>
                <a:extLst>
                  <a:ext uri="{0D108BD9-81ED-4DB2-BD59-A6C34878D82A}">
                    <a16:rowId xmlns:a16="http://schemas.microsoft.com/office/drawing/2014/main" val="2862169931"/>
                  </a:ext>
                </a:extLst>
              </a:tr>
              <a:tr h="370840">
                <a:tc>
                  <a:txBody>
                    <a:bodyPr/>
                    <a:lstStyle/>
                    <a:p>
                      <a:r>
                        <a:rPr lang="en-US" dirty="0"/>
                        <a:t>Invalid</a:t>
                      </a:r>
                      <a:endParaRPr lang="ru-UA" dirty="0"/>
                    </a:p>
                  </a:txBody>
                  <a:tcPr/>
                </a:tc>
                <a:tc>
                  <a:txBody>
                    <a:bodyPr/>
                    <a:lstStyle/>
                    <a:p>
                      <a:r>
                        <a:rPr lang="en-US" dirty="0"/>
                        <a:t>0%</a:t>
                      </a:r>
                      <a:endParaRPr lang="ru-UA" dirty="0"/>
                    </a:p>
                  </a:txBody>
                  <a:tcPr/>
                </a:tc>
                <a:tc>
                  <a:txBody>
                    <a:bodyPr/>
                    <a:lstStyle/>
                    <a:p>
                      <a:r>
                        <a:rPr lang="en-US" dirty="0"/>
                        <a:t>1%</a:t>
                      </a:r>
                      <a:endParaRPr lang="ru-UA" dirty="0"/>
                    </a:p>
                  </a:txBody>
                  <a:tcPr/>
                </a:tc>
                <a:tc>
                  <a:txBody>
                    <a:bodyPr/>
                    <a:lstStyle/>
                    <a:p>
                      <a:r>
                        <a:rPr lang="en-US" dirty="0"/>
                        <a:t>3%</a:t>
                      </a:r>
                      <a:endParaRPr lang="ru-UA" dirty="0"/>
                    </a:p>
                  </a:txBody>
                  <a:tcPr/>
                </a:tc>
                <a:tc>
                  <a:txBody>
                    <a:bodyPr/>
                    <a:lstStyle/>
                    <a:p>
                      <a:r>
                        <a:rPr lang="en-US" dirty="0"/>
                        <a:t>Invalid</a:t>
                      </a:r>
                      <a:endParaRPr lang="ru-UA" dirty="0"/>
                    </a:p>
                  </a:txBody>
                  <a:tcPr/>
                </a:tc>
                <a:extLst>
                  <a:ext uri="{0D108BD9-81ED-4DB2-BD59-A6C34878D82A}">
                    <a16:rowId xmlns:a16="http://schemas.microsoft.com/office/drawing/2014/main" val="2880952445"/>
                  </a:ext>
                </a:extLst>
              </a:tr>
            </a:tbl>
          </a:graphicData>
        </a:graphic>
      </p:graphicFrame>
      <p:sp>
        <p:nvSpPr>
          <p:cNvPr id="4" name="Заголовок 3">
            <a:extLst>
              <a:ext uri="{FF2B5EF4-FFF2-40B4-BE49-F238E27FC236}">
                <a16:creationId xmlns:a16="http://schemas.microsoft.com/office/drawing/2014/main" id="{73AABDA6-DF5B-442D-B7B1-DDC34EE127A0}"/>
              </a:ext>
            </a:extLst>
          </p:cNvPr>
          <p:cNvSpPr>
            <a:spLocks noGrp="1"/>
          </p:cNvSpPr>
          <p:nvPr>
            <p:ph type="ctrTitle"/>
          </p:nvPr>
        </p:nvSpPr>
        <p:spPr>
          <a:xfrm>
            <a:off x="1450974" y="193119"/>
            <a:ext cx="7004052" cy="819125"/>
          </a:xfrm>
        </p:spPr>
        <p:txBody>
          <a:bodyPr/>
          <a:lstStyle/>
          <a:p>
            <a:r>
              <a:rPr lang="uk-UA" b="1" dirty="0"/>
              <a:t>Еквівалентне розбиття</a:t>
            </a:r>
            <a:endParaRPr lang="ru-UA" dirty="0"/>
          </a:p>
        </p:txBody>
      </p:sp>
      <p:sp>
        <p:nvSpPr>
          <p:cNvPr id="5" name="Подзаголовок 4">
            <a:extLst>
              <a:ext uri="{FF2B5EF4-FFF2-40B4-BE49-F238E27FC236}">
                <a16:creationId xmlns:a16="http://schemas.microsoft.com/office/drawing/2014/main" id="{C404AF9B-FB69-4121-BB44-49F6BC1C54FB}"/>
              </a:ext>
            </a:extLst>
          </p:cNvPr>
          <p:cNvSpPr>
            <a:spLocks noGrp="1"/>
          </p:cNvSpPr>
          <p:nvPr>
            <p:ph type="subTitle" idx="1"/>
          </p:nvPr>
        </p:nvSpPr>
        <p:spPr>
          <a:xfrm>
            <a:off x="675861" y="2218116"/>
            <a:ext cx="8706677" cy="1982823"/>
          </a:xfrm>
        </p:spPr>
        <p:txBody>
          <a:bodyPr/>
          <a:lstStyle/>
          <a:p>
            <a:r>
              <a:rPr lang="en-US" sz="4400" dirty="0"/>
              <a:t>Boundary values:</a:t>
            </a:r>
          </a:p>
          <a:p>
            <a:r>
              <a:rPr lang="en-US" sz="4400" dirty="0"/>
              <a:t>4,5,49,50,499,500,1000,1001</a:t>
            </a:r>
            <a:endParaRPr lang="ru-UA" sz="4400" dirty="0"/>
          </a:p>
        </p:txBody>
      </p:sp>
    </p:spTree>
    <p:extLst>
      <p:ext uri="{BB962C8B-B14F-4D97-AF65-F5344CB8AC3E}">
        <p14:creationId xmlns:p14="http://schemas.microsoft.com/office/powerpoint/2010/main" val="2838692677"/>
      </p:ext>
    </p:extLst>
  </p:cSld>
  <p:clrMapOvr>
    <a:masterClrMapping/>
  </p:clrMapOvr>
  <mc:AlternateContent xmlns:mc="http://schemas.openxmlformats.org/markup-compatibility/2006" xmlns:p14="http://schemas.microsoft.com/office/powerpoint/2010/main">
    <mc:Choice Requires="p14">
      <p:transition spd="slow" p14:dur="1400" advClick="0">
        <p14:switch dir="r"/>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1DE7F9D3-119D-46C8-A840-50C4D79DF5E9}"/>
              </a:ext>
            </a:extLst>
          </p:cNvPr>
          <p:cNvSpPr>
            <a:spLocks noGrp="1"/>
          </p:cNvSpPr>
          <p:nvPr>
            <p:ph type="ctrTitle"/>
          </p:nvPr>
        </p:nvSpPr>
        <p:spPr>
          <a:xfrm>
            <a:off x="253218" y="168812"/>
            <a:ext cx="9369084" cy="5542671"/>
          </a:xfrm>
        </p:spPr>
        <p:txBody>
          <a:bodyPr/>
          <a:lstStyle/>
          <a:p>
            <a:br>
              <a:rPr lang="ru-RU" sz="2800" dirty="0"/>
            </a:br>
            <a:r>
              <a:rPr lang="en-US" sz="2800" dirty="0"/>
              <a:t>Decision table</a:t>
            </a:r>
            <a:br>
              <a:rPr lang="ru-RU" sz="2800" dirty="0"/>
            </a:br>
            <a:r>
              <a:rPr lang="en-US" sz="2800" dirty="0"/>
              <a:t>You want to buy travel card of some transport network (works during 1 month). The following types</a:t>
            </a:r>
            <a:br>
              <a:rPr lang="en-US" sz="2800" dirty="0"/>
            </a:br>
            <a:r>
              <a:rPr lang="en-US" sz="2800" dirty="0"/>
              <a:t>of discount exist:</a:t>
            </a:r>
            <a:br>
              <a:rPr lang="en-US" sz="2800" dirty="0"/>
            </a:br>
            <a:r>
              <a:rPr lang="en-US" sz="2800" dirty="0"/>
              <a:t>- For Student – gives you 20% discount if you are student;</a:t>
            </a:r>
            <a:br>
              <a:rPr lang="en-US" sz="2800" dirty="0"/>
            </a:br>
            <a:r>
              <a:rPr lang="en-US" sz="2800" dirty="0"/>
              <a:t>- Pensioner– gives you 10% discount, available if you are 60 years old and more (cannot be used with</a:t>
            </a:r>
            <a:br>
              <a:rPr lang="en-US" sz="2800" dirty="0"/>
            </a:br>
            <a:r>
              <a:rPr lang="en-US" sz="2800" dirty="0"/>
              <a:t>Student discount)</a:t>
            </a:r>
            <a:br>
              <a:rPr lang="en-US" sz="2800" dirty="0"/>
            </a:br>
            <a:r>
              <a:rPr lang="en-US" sz="2800" dirty="0"/>
              <a:t>You can get additional 5% discount if you are buying such travel cards during the last 6 months in a</a:t>
            </a:r>
            <a:br>
              <a:rPr lang="en-US" sz="2800" dirty="0"/>
            </a:br>
            <a:r>
              <a:rPr lang="en-US" sz="2800" dirty="0"/>
              <a:t>row.</a:t>
            </a:r>
            <a:br>
              <a:rPr lang="en-US" sz="2800" dirty="0"/>
            </a:br>
            <a:r>
              <a:rPr lang="en-US" sz="2800" dirty="0"/>
              <a:t>1. Build decision table based on given information.</a:t>
            </a:r>
            <a:br>
              <a:rPr lang="en-US" sz="2800" dirty="0"/>
            </a:br>
            <a:r>
              <a:rPr lang="en-US" sz="2800" dirty="0"/>
              <a:t>2. Cover requirements above by tests (write test cases’ names and objectives) based on decision</a:t>
            </a:r>
            <a:br>
              <a:rPr lang="en-US" sz="2800" dirty="0"/>
            </a:br>
            <a:r>
              <a:rPr lang="en-US" sz="2800" dirty="0"/>
              <a:t>table analysis</a:t>
            </a:r>
            <a:endParaRPr lang="ru-UA" sz="2800" dirty="0"/>
          </a:p>
        </p:txBody>
      </p:sp>
    </p:spTree>
    <p:extLst>
      <p:ext uri="{BB962C8B-B14F-4D97-AF65-F5344CB8AC3E}">
        <p14:creationId xmlns:p14="http://schemas.microsoft.com/office/powerpoint/2010/main" val="539899797"/>
      </p:ext>
    </p:extLst>
  </p:cSld>
  <p:clrMapOvr>
    <a:masterClrMapping/>
  </p:clrMapOvr>
  <mc:AlternateContent xmlns:mc="http://schemas.openxmlformats.org/markup-compatibility/2006" xmlns:p14="http://schemas.microsoft.com/office/powerpoint/2010/main">
    <mc:Choice Requires="p14">
      <p:transition spd="slow" p14:dur="1400" advClick="0">
        <p14:switch dir="r"/>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73AABDA6-DF5B-442D-B7B1-DDC34EE127A0}"/>
              </a:ext>
            </a:extLst>
          </p:cNvPr>
          <p:cNvSpPr>
            <a:spLocks noGrp="1"/>
          </p:cNvSpPr>
          <p:nvPr>
            <p:ph type="ctrTitle"/>
          </p:nvPr>
        </p:nvSpPr>
        <p:spPr>
          <a:xfrm>
            <a:off x="1450974" y="193119"/>
            <a:ext cx="7004052" cy="819125"/>
          </a:xfrm>
        </p:spPr>
        <p:txBody>
          <a:bodyPr/>
          <a:lstStyle/>
          <a:p>
            <a:r>
              <a:rPr lang="uk-UA" b="1" dirty="0"/>
              <a:t>Таблиця Рішень</a:t>
            </a:r>
            <a:endParaRPr lang="ru-UA" dirty="0"/>
          </a:p>
        </p:txBody>
      </p:sp>
      <p:graphicFrame>
        <p:nvGraphicFramePr>
          <p:cNvPr id="9" name="Таблица 8">
            <a:extLst>
              <a:ext uri="{FF2B5EF4-FFF2-40B4-BE49-F238E27FC236}">
                <a16:creationId xmlns:a16="http://schemas.microsoft.com/office/drawing/2014/main" id="{D94A1811-D9B7-4B9A-BB53-6532B9F8DB33}"/>
              </a:ext>
            </a:extLst>
          </p:cNvPr>
          <p:cNvGraphicFramePr>
            <a:graphicFrameLocks noGrp="1"/>
          </p:cNvGraphicFramePr>
          <p:nvPr>
            <p:extLst>
              <p:ext uri="{D42A27DB-BD31-4B8C-83A1-F6EECF244321}">
                <p14:modId xmlns:p14="http://schemas.microsoft.com/office/powerpoint/2010/main" val="2520363829"/>
              </p:ext>
            </p:extLst>
          </p:nvPr>
        </p:nvGraphicFramePr>
        <p:xfrm>
          <a:off x="436097" y="872687"/>
          <a:ext cx="8834511" cy="5514043"/>
        </p:xfrm>
        <a:graphic>
          <a:graphicData uri="http://schemas.openxmlformats.org/drawingml/2006/table">
            <a:tbl>
              <a:tblPr firstRow="1" bandRow="1">
                <a:tableStyleId>{5C22544A-7EE6-4342-B048-85BDC9FD1C3A}</a:tableStyleId>
              </a:tblPr>
              <a:tblGrid>
                <a:gridCol w="2274004">
                  <a:extLst>
                    <a:ext uri="{9D8B030D-6E8A-4147-A177-3AD203B41FA5}">
                      <a16:colId xmlns:a16="http://schemas.microsoft.com/office/drawing/2014/main" val="2259692756"/>
                    </a:ext>
                  </a:extLst>
                </a:gridCol>
                <a:gridCol w="1023299">
                  <a:extLst>
                    <a:ext uri="{9D8B030D-6E8A-4147-A177-3AD203B41FA5}">
                      <a16:colId xmlns:a16="http://schemas.microsoft.com/office/drawing/2014/main" val="1190934407"/>
                    </a:ext>
                  </a:extLst>
                </a:gridCol>
                <a:gridCol w="1051727">
                  <a:extLst>
                    <a:ext uri="{9D8B030D-6E8A-4147-A177-3AD203B41FA5}">
                      <a16:colId xmlns:a16="http://schemas.microsoft.com/office/drawing/2014/main" val="3603788543"/>
                    </a:ext>
                  </a:extLst>
                </a:gridCol>
                <a:gridCol w="994876">
                  <a:extLst>
                    <a:ext uri="{9D8B030D-6E8A-4147-A177-3AD203B41FA5}">
                      <a16:colId xmlns:a16="http://schemas.microsoft.com/office/drawing/2014/main" val="1038267930"/>
                    </a:ext>
                  </a:extLst>
                </a:gridCol>
                <a:gridCol w="966457">
                  <a:extLst>
                    <a:ext uri="{9D8B030D-6E8A-4147-A177-3AD203B41FA5}">
                      <a16:colId xmlns:a16="http://schemas.microsoft.com/office/drawing/2014/main" val="20839659"/>
                    </a:ext>
                  </a:extLst>
                </a:gridCol>
                <a:gridCol w="1262074">
                  <a:extLst>
                    <a:ext uri="{9D8B030D-6E8A-4147-A177-3AD203B41FA5}">
                      <a16:colId xmlns:a16="http://schemas.microsoft.com/office/drawing/2014/main" val="1965698610"/>
                    </a:ext>
                  </a:extLst>
                </a:gridCol>
                <a:gridCol w="1262074">
                  <a:extLst>
                    <a:ext uri="{9D8B030D-6E8A-4147-A177-3AD203B41FA5}">
                      <a16:colId xmlns:a16="http://schemas.microsoft.com/office/drawing/2014/main" val="3119739788"/>
                    </a:ext>
                  </a:extLst>
                </a:gridCol>
              </a:tblGrid>
              <a:tr h="535273">
                <a:tc>
                  <a:txBody>
                    <a:bodyPr/>
                    <a:lstStyle/>
                    <a:p>
                      <a:endParaRPr lang="ru-UA" dirty="0"/>
                    </a:p>
                  </a:txBody>
                  <a:tcPr/>
                </a:tc>
                <a:tc>
                  <a:txBody>
                    <a:bodyPr/>
                    <a:lstStyle/>
                    <a:p>
                      <a:r>
                        <a:rPr lang="uk-UA" dirty="0"/>
                        <a:t>Умова</a:t>
                      </a:r>
                      <a:r>
                        <a:rPr lang="en-US" dirty="0"/>
                        <a:t> </a:t>
                      </a:r>
                      <a:r>
                        <a:rPr lang="ru-RU" dirty="0"/>
                        <a:t>№1</a:t>
                      </a:r>
                      <a:endParaRPr lang="ru-UA"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uk-UA" dirty="0"/>
                        <a:t>Умова</a:t>
                      </a:r>
                      <a:r>
                        <a:rPr lang="en-US" dirty="0"/>
                        <a:t> </a:t>
                      </a:r>
                      <a:r>
                        <a:rPr lang="ru-RU" dirty="0"/>
                        <a:t>№2</a:t>
                      </a:r>
                      <a:endParaRPr lang="ru-UA" dirty="0"/>
                    </a:p>
                    <a:p>
                      <a:endParaRPr lang="ru-UA"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uk-UA" dirty="0"/>
                        <a:t>Умова</a:t>
                      </a:r>
                      <a:r>
                        <a:rPr lang="en-US" dirty="0"/>
                        <a:t> </a:t>
                      </a:r>
                      <a:r>
                        <a:rPr lang="ru-RU" dirty="0"/>
                        <a:t>№3</a:t>
                      </a:r>
                      <a:endParaRPr lang="ru-UA" dirty="0"/>
                    </a:p>
                    <a:p>
                      <a:endParaRPr lang="ru-UA"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uk-UA" dirty="0"/>
                        <a:t>Умова</a:t>
                      </a:r>
                      <a:r>
                        <a:rPr lang="en-US" dirty="0"/>
                        <a:t> </a:t>
                      </a:r>
                      <a:r>
                        <a:rPr lang="ru-RU" dirty="0"/>
                        <a:t>№4</a:t>
                      </a:r>
                      <a:endParaRPr lang="ru-UA" dirty="0"/>
                    </a:p>
                    <a:p>
                      <a:endParaRPr lang="ru-UA"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uk-UA" dirty="0"/>
                        <a:t>Умова</a:t>
                      </a:r>
                      <a:r>
                        <a:rPr lang="en-US" dirty="0"/>
                        <a:t> </a:t>
                      </a:r>
                      <a:r>
                        <a:rPr lang="ru-RU" dirty="0"/>
                        <a:t>№5</a:t>
                      </a:r>
                      <a:endParaRPr lang="ru-UA" dirty="0"/>
                    </a:p>
                    <a:p>
                      <a:endParaRPr lang="ru-UA"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uk-UA" dirty="0"/>
                        <a:t>Умова</a:t>
                      </a:r>
                      <a:r>
                        <a:rPr lang="en-US" dirty="0"/>
                        <a:t> </a:t>
                      </a:r>
                      <a:r>
                        <a:rPr lang="ru-RU" dirty="0"/>
                        <a:t>№6</a:t>
                      </a:r>
                      <a:endParaRPr lang="ru-UA" dirty="0"/>
                    </a:p>
                    <a:p>
                      <a:endParaRPr lang="ru-UA" dirty="0"/>
                    </a:p>
                  </a:txBody>
                  <a:tcPr/>
                </a:tc>
                <a:extLst>
                  <a:ext uri="{0D108BD9-81ED-4DB2-BD59-A6C34878D82A}">
                    <a16:rowId xmlns:a16="http://schemas.microsoft.com/office/drawing/2014/main" val="3819041249"/>
                  </a:ext>
                </a:extLst>
              </a:tr>
              <a:tr h="653596">
                <a:tc>
                  <a:txBody>
                    <a:bodyPr/>
                    <a:lstStyle/>
                    <a:p>
                      <a:r>
                        <a:rPr lang="uk-UA" dirty="0"/>
                        <a:t>Звичайний покупець</a:t>
                      </a:r>
                      <a:endParaRPr lang="ru-UA" dirty="0"/>
                    </a:p>
                  </a:txBody>
                  <a:tcPr>
                    <a:solidFill>
                      <a:schemeClr val="accent1">
                        <a:lumMod val="20000"/>
                        <a:lumOff val="80000"/>
                      </a:schemeClr>
                    </a:solidFill>
                  </a:tcPr>
                </a:tc>
                <a:tc>
                  <a:txBody>
                    <a:bodyPr/>
                    <a:lstStyle/>
                    <a:p>
                      <a:r>
                        <a:rPr lang="uk-UA" dirty="0"/>
                        <a:t>+</a:t>
                      </a:r>
                      <a:endParaRPr lang="ru-UA" dirty="0"/>
                    </a:p>
                  </a:txBody>
                  <a:tcPr>
                    <a:solidFill>
                      <a:schemeClr val="accent1">
                        <a:lumMod val="20000"/>
                        <a:lumOff val="80000"/>
                      </a:schemeClr>
                    </a:solidFill>
                  </a:tcPr>
                </a:tc>
                <a:tc>
                  <a:txBody>
                    <a:bodyPr/>
                    <a:lstStyle/>
                    <a:p>
                      <a:r>
                        <a:rPr lang="uk-UA" dirty="0"/>
                        <a:t>+</a:t>
                      </a:r>
                      <a:endParaRPr lang="ru-UA" dirty="0"/>
                    </a:p>
                  </a:txBody>
                  <a:tcPr>
                    <a:solidFill>
                      <a:schemeClr val="accent1">
                        <a:lumMod val="20000"/>
                        <a:lumOff val="80000"/>
                      </a:schemeClr>
                    </a:solidFill>
                  </a:tcPr>
                </a:tc>
                <a:tc>
                  <a:txBody>
                    <a:bodyPr/>
                    <a:lstStyle/>
                    <a:p>
                      <a:r>
                        <a:rPr lang="uk-UA" dirty="0"/>
                        <a:t>-</a:t>
                      </a:r>
                      <a:endParaRPr lang="ru-UA" dirty="0"/>
                    </a:p>
                  </a:txBody>
                  <a:tcPr>
                    <a:solidFill>
                      <a:schemeClr val="accent1">
                        <a:lumMod val="20000"/>
                        <a:lumOff val="80000"/>
                      </a:schemeClr>
                    </a:solidFill>
                  </a:tcPr>
                </a:tc>
                <a:tc>
                  <a:txBody>
                    <a:bodyPr/>
                    <a:lstStyle/>
                    <a:p>
                      <a:r>
                        <a:rPr lang="uk-UA" dirty="0"/>
                        <a:t>-</a:t>
                      </a:r>
                      <a:endParaRPr lang="ru-UA" dirty="0"/>
                    </a:p>
                  </a:txBody>
                  <a:tcPr>
                    <a:solidFill>
                      <a:schemeClr val="accent1">
                        <a:lumMod val="20000"/>
                        <a:lumOff val="80000"/>
                      </a:schemeClr>
                    </a:solidFill>
                  </a:tcPr>
                </a:tc>
                <a:tc>
                  <a:txBody>
                    <a:bodyPr/>
                    <a:lstStyle/>
                    <a:p>
                      <a:r>
                        <a:rPr lang="uk-UA" dirty="0"/>
                        <a:t>-</a:t>
                      </a:r>
                      <a:endParaRPr lang="ru-UA" dirty="0"/>
                    </a:p>
                  </a:txBody>
                  <a:tcPr>
                    <a:solidFill>
                      <a:schemeClr val="accent1">
                        <a:lumMod val="20000"/>
                        <a:lumOff val="80000"/>
                      </a:schemeClr>
                    </a:solidFill>
                  </a:tcPr>
                </a:tc>
                <a:tc>
                  <a:txBody>
                    <a:bodyPr/>
                    <a:lstStyle/>
                    <a:p>
                      <a:r>
                        <a:rPr lang="uk-UA" dirty="0"/>
                        <a:t>-</a:t>
                      </a:r>
                      <a:endParaRPr lang="ru-UA" dirty="0"/>
                    </a:p>
                  </a:txBody>
                  <a:tcPr>
                    <a:solidFill>
                      <a:schemeClr val="accent1">
                        <a:lumMod val="20000"/>
                        <a:lumOff val="80000"/>
                      </a:schemeClr>
                    </a:solidFill>
                  </a:tcPr>
                </a:tc>
                <a:extLst>
                  <a:ext uri="{0D108BD9-81ED-4DB2-BD59-A6C34878D82A}">
                    <a16:rowId xmlns:a16="http://schemas.microsoft.com/office/drawing/2014/main" val="4070443112"/>
                  </a:ext>
                </a:extLst>
              </a:tr>
              <a:tr h="535273">
                <a:tc>
                  <a:txBody>
                    <a:bodyPr/>
                    <a:lstStyle/>
                    <a:p>
                      <a:r>
                        <a:rPr lang="uk-UA" dirty="0"/>
                        <a:t>Студент</a:t>
                      </a:r>
                      <a:endParaRPr lang="ru-UA" dirty="0"/>
                    </a:p>
                  </a:txBody>
                  <a:tcPr>
                    <a:solidFill>
                      <a:schemeClr val="accent1">
                        <a:lumMod val="20000"/>
                        <a:lumOff val="80000"/>
                      </a:schemeClr>
                    </a:solidFill>
                  </a:tcPr>
                </a:tc>
                <a:tc>
                  <a:txBody>
                    <a:bodyPr/>
                    <a:lstStyle/>
                    <a:p>
                      <a:r>
                        <a:rPr lang="uk-UA" dirty="0"/>
                        <a:t>-</a:t>
                      </a:r>
                      <a:endParaRPr lang="ru-UA" dirty="0"/>
                    </a:p>
                  </a:txBody>
                  <a:tcPr>
                    <a:solidFill>
                      <a:schemeClr val="accent1">
                        <a:lumMod val="20000"/>
                        <a:lumOff val="80000"/>
                      </a:schemeClr>
                    </a:solidFill>
                  </a:tcPr>
                </a:tc>
                <a:tc>
                  <a:txBody>
                    <a:bodyPr/>
                    <a:lstStyle/>
                    <a:p>
                      <a:r>
                        <a:rPr lang="uk-UA" dirty="0"/>
                        <a:t>-</a:t>
                      </a:r>
                      <a:endParaRPr lang="ru-UA" dirty="0"/>
                    </a:p>
                  </a:txBody>
                  <a:tcPr>
                    <a:solidFill>
                      <a:schemeClr val="accent1">
                        <a:lumMod val="20000"/>
                        <a:lumOff val="80000"/>
                      </a:schemeClr>
                    </a:solidFill>
                  </a:tcPr>
                </a:tc>
                <a:tc>
                  <a:txBody>
                    <a:bodyPr/>
                    <a:lstStyle/>
                    <a:p>
                      <a:r>
                        <a:rPr lang="uk-UA" dirty="0"/>
                        <a:t>+</a:t>
                      </a:r>
                      <a:endParaRPr lang="ru-UA" dirty="0"/>
                    </a:p>
                  </a:txBody>
                  <a:tcPr>
                    <a:solidFill>
                      <a:schemeClr val="accent1">
                        <a:lumMod val="20000"/>
                        <a:lumOff val="80000"/>
                      </a:schemeClr>
                    </a:solidFill>
                  </a:tcPr>
                </a:tc>
                <a:tc>
                  <a:txBody>
                    <a:bodyPr/>
                    <a:lstStyle/>
                    <a:p>
                      <a:r>
                        <a:rPr lang="uk-UA" dirty="0"/>
                        <a:t>+</a:t>
                      </a:r>
                      <a:endParaRPr lang="ru-UA" dirty="0"/>
                    </a:p>
                  </a:txBody>
                  <a:tcPr>
                    <a:solidFill>
                      <a:schemeClr val="accent1">
                        <a:lumMod val="20000"/>
                        <a:lumOff val="80000"/>
                      </a:schemeClr>
                    </a:solidFill>
                  </a:tcPr>
                </a:tc>
                <a:tc>
                  <a:txBody>
                    <a:bodyPr/>
                    <a:lstStyle/>
                    <a:p>
                      <a:r>
                        <a:rPr lang="uk-UA" dirty="0"/>
                        <a:t>-</a:t>
                      </a:r>
                      <a:endParaRPr lang="ru-UA" dirty="0"/>
                    </a:p>
                  </a:txBody>
                  <a:tcPr>
                    <a:solidFill>
                      <a:schemeClr val="accent1">
                        <a:lumMod val="20000"/>
                        <a:lumOff val="80000"/>
                      </a:schemeClr>
                    </a:solidFill>
                  </a:tcPr>
                </a:tc>
                <a:tc>
                  <a:txBody>
                    <a:bodyPr/>
                    <a:lstStyle/>
                    <a:p>
                      <a:r>
                        <a:rPr lang="uk-UA" dirty="0"/>
                        <a:t>-</a:t>
                      </a:r>
                      <a:endParaRPr lang="ru-UA" dirty="0"/>
                    </a:p>
                  </a:txBody>
                  <a:tcPr>
                    <a:solidFill>
                      <a:schemeClr val="accent1">
                        <a:lumMod val="20000"/>
                        <a:lumOff val="80000"/>
                      </a:schemeClr>
                    </a:solidFill>
                  </a:tcPr>
                </a:tc>
                <a:extLst>
                  <a:ext uri="{0D108BD9-81ED-4DB2-BD59-A6C34878D82A}">
                    <a16:rowId xmlns:a16="http://schemas.microsoft.com/office/drawing/2014/main" val="4171457387"/>
                  </a:ext>
                </a:extLst>
              </a:tr>
              <a:tr h="535273">
                <a:tc>
                  <a:txBody>
                    <a:bodyPr/>
                    <a:lstStyle/>
                    <a:p>
                      <a:r>
                        <a:rPr lang="uk-UA" dirty="0"/>
                        <a:t>Пенсіонер</a:t>
                      </a:r>
                      <a:endParaRPr lang="ru-UA" dirty="0"/>
                    </a:p>
                  </a:txBody>
                  <a:tcPr>
                    <a:solidFill>
                      <a:schemeClr val="accent1">
                        <a:lumMod val="20000"/>
                        <a:lumOff val="80000"/>
                      </a:schemeClr>
                    </a:solidFill>
                  </a:tcPr>
                </a:tc>
                <a:tc>
                  <a:txBody>
                    <a:bodyPr/>
                    <a:lstStyle/>
                    <a:p>
                      <a:r>
                        <a:rPr lang="uk-UA" dirty="0"/>
                        <a:t>-</a:t>
                      </a:r>
                      <a:endParaRPr lang="ru-UA" dirty="0"/>
                    </a:p>
                  </a:txBody>
                  <a:tcPr>
                    <a:solidFill>
                      <a:schemeClr val="accent1">
                        <a:lumMod val="20000"/>
                        <a:lumOff val="80000"/>
                      </a:schemeClr>
                    </a:solidFill>
                  </a:tcPr>
                </a:tc>
                <a:tc>
                  <a:txBody>
                    <a:bodyPr/>
                    <a:lstStyle/>
                    <a:p>
                      <a:r>
                        <a:rPr lang="uk-UA" dirty="0"/>
                        <a:t>-</a:t>
                      </a:r>
                      <a:endParaRPr lang="ru-UA" dirty="0"/>
                    </a:p>
                  </a:txBody>
                  <a:tcPr>
                    <a:solidFill>
                      <a:schemeClr val="accent1">
                        <a:lumMod val="20000"/>
                        <a:lumOff val="80000"/>
                      </a:schemeClr>
                    </a:solidFill>
                  </a:tcPr>
                </a:tc>
                <a:tc>
                  <a:txBody>
                    <a:bodyPr/>
                    <a:lstStyle/>
                    <a:p>
                      <a:r>
                        <a:rPr lang="uk-UA" dirty="0"/>
                        <a:t>-</a:t>
                      </a:r>
                      <a:endParaRPr lang="ru-UA" dirty="0"/>
                    </a:p>
                  </a:txBody>
                  <a:tcPr>
                    <a:solidFill>
                      <a:schemeClr val="accent1">
                        <a:lumMod val="20000"/>
                        <a:lumOff val="80000"/>
                      </a:schemeClr>
                    </a:solidFill>
                  </a:tcPr>
                </a:tc>
                <a:tc>
                  <a:txBody>
                    <a:bodyPr/>
                    <a:lstStyle/>
                    <a:p>
                      <a:r>
                        <a:rPr lang="uk-UA" dirty="0"/>
                        <a:t>-</a:t>
                      </a:r>
                      <a:endParaRPr lang="ru-UA" dirty="0"/>
                    </a:p>
                  </a:txBody>
                  <a:tcPr>
                    <a:solidFill>
                      <a:schemeClr val="accent1">
                        <a:lumMod val="20000"/>
                        <a:lumOff val="80000"/>
                      </a:schemeClr>
                    </a:solidFill>
                  </a:tcPr>
                </a:tc>
                <a:tc>
                  <a:txBody>
                    <a:bodyPr/>
                    <a:lstStyle/>
                    <a:p>
                      <a:r>
                        <a:rPr lang="uk-UA" dirty="0"/>
                        <a:t>+</a:t>
                      </a:r>
                      <a:endParaRPr lang="ru-UA" dirty="0"/>
                    </a:p>
                  </a:txBody>
                  <a:tcPr>
                    <a:solidFill>
                      <a:schemeClr val="accent1">
                        <a:lumMod val="20000"/>
                        <a:lumOff val="80000"/>
                      </a:schemeClr>
                    </a:solidFill>
                  </a:tcPr>
                </a:tc>
                <a:tc>
                  <a:txBody>
                    <a:bodyPr/>
                    <a:lstStyle/>
                    <a:p>
                      <a:r>
                        <a:rPr lang="uk-UA" dirty="0"/>
                        <a:t>+</a:t>
                      </a:r>
                      <a:endParaRPr lang="ru-UA" dirty="0"/>
                    </a:p>
                  </a:txBody>
                  <a:tcPr>
                    <a:solidFill>
                      <a:schemeClr val="accent1">
                        <a:lumMod val="20000"/>
                        <a:lumOff val="80000"/>
                      </a:schemeClr>
                    </a:solidFill>
                  </a:tcPr>
                </a:tc>
                <a:extLst>
                  <a:ext uri="{0D108BD9-81ED-4DB2-BD59-A6C34878D82A}">
                    <a16:rowId xmlns:a16="http://schemas.microsoft.com/office/drawing/2014/main" val="3270268284"/>
                  </a:ext>
                </a:extLst>
              </a:tr>
              <a:tr h="920974">
                <a:tc>
                  <a:txBody>
                    <a:bodyPr/>
                    <a:lstStyle/>
                    <a:p>
                      <a:r>
                        <a:rPr lang="uk-UA" dirty="0"/>
                        <a:t>Купує протягом 6 місяців</a:t>
                      </a:r>
                      <a:endParaRPr lang="ru-UA" dirty="0"/>
                    </a:p>
                  </a:txBody>
                  <a:tcPr>
                    <a:solidFill>
                      <a:schemeClr val="accent1">
                        <a:lumMod val="20000"/>
                        <a:lumOff val="80000"/>
                      </a:schemeClr>
                    </a:solidFill>
                  </a:tcPr>
                </a:tc>
                <a:tc>
                  <a:txBody>
                    <a:bodyPr/>
                    <a:lstStyle/>
                    <a:p>
                      <a:r>
                        <a:rPr lang="uk-UA" dirty="0"/>
                        <a:t>-</a:t>
                      </a:r>
                      <a:endParaRPr lang="ru-UA" dirty="0"/>
                    </a:p>
                  </a:txBody>
                  <a:tcPr>
                    <a:solidFill>
                      <a:schemeClr val="accent1">
                        <a:lumMod val="20000"/>
                        <a:lumOff val="80000"/>
                      </a:schemeClr>
                    </a:solidFill>
                  </a:tcPr>
                </a:tc>
                <a:tc>
                  <a:txBody>
                    <a:bodyPr/>
                    <a:lstStyle/>
                    <a:p>
                      <a:r>
                        <a:rPr lang="uk-UA" dirty="0"/>
                        <a:t>+</a:t>
                      </a:r>
                      <a:endParaRPr lang="ru-UA" dirty="0"/>
                    </a:p>
                  </a:txBody>
                  <a:tcPr>
                    <a:solidFill>
                      <a:schemeClr val="accent1">
                        <a:lumMod val="20000"/>
                        <a:lumOff val="80000"/>
                      </a:schemeClr>
                    </a:solidFill>
                  </a:tcPr>
                </a:tc>
                <a:tc>
                  <a:txBody>
                    <a:bodyPr/>
                    <a:lstStyle/>
                    <a:p>
                      <a:r>
                        <a:rPr lang="uk-UA" dirty="0"/>
                        <a:t>-</a:t>
                      </a:r>
                      <a:endParaRPr lang="ru-UA" dirty="0"/>
                    </a:p>
                  </a:txBody>
                  <a:tcPr>
                    <a:solidFill>
                      <a:schemeClr val="accent1">
                        <a:lumMod val="20000"/>
                        <a:lumOff val="80000"/>
                      </a:schemeClr>
                    </a:solidFill>
                  </a:tcPr>
                </a:tc>
                <a:tc>
                  <a:txBody>
                    <a:bodyPr/>
                    <a:lstStyle/>
                    <a:p>
                      <a:r>
                        <a:rPr lang="uk-UA" dirty="0"/>
                        <a:t>+</a:t>
                      </a:r>
                      <a:endParaRPr lang="ru-UA" dirty="0"/>
                    </a:p>
                  </a:txBody>
                  <a:tcPr>
                    <a:solidFill>
                      <a:schemeClr val="accent1">
                        <a:lumMod val="20000"/>
                        <a:lumOff val="80000"/>
                      </a:schemeClr>
                    </a:solidFill>
                  </a:tcPr>
                </a:tc>
                <a:tc>
                  <a:txBody>
                    <a:bodyPr/>
                    <a:lstStyle/>
                    <a:p>
                      <a:r>
                        <a:rPr lang="uk-UA" dirty="0"/>
                        <a:t>-</a:t>
                      </a:r>
                      <a:endParaRPr lang="ru-UA" dirty="0"/>
                    </a:p>
                  </a:txBody>
                  <a:tcPr>
                    <a:solidFill>
                      <a:schemeClr val="accent1">
                        <a:lumMod val="20000"/>
                        <a:lumOff val="80000"/>
                      </a:schemeClr>
                    </a:solidFill>
                  </a:tcPr>
                </a:tc>
                <a:tc>
                  <a:txBody>
                    <a:bodyPr/>
                    <a:lstStyle/>
                    <a:p>
                      <a:r>
                        <a:rPr lang="uk-UA" dirty="0"/>
                        <a:t>+</a:t>
                      </a:r>
                      <a:endParaRPr lang="ru-UA" dirty="0"/>
                    </a:p>
                  </a:txBody>
                  <a:tcPr>
                    <a:solidFill>
                      <a:schemeClr val="accent1">
                        <a:lumMod val="20000"/>
                        <a:lumOff val="80000"/>
                      </a:schemeClr>
                    </a:solidFill>
                  </a:tcPr>
                </a:tc>
                <a:extLst>
                  <a:ext uri="{0D108BD9-81ED-4DB2-BD59-A6C34878D82A}">
                    <a16:rowId xmlns:a16="http://schemas.microsoft.com/office/drawing/2014/main" val="70048078"/>
                  </a:ext>
                </a:extLst>
              </a:tr>
              <a:tr h="586396">
                <a:tc>
                  <a:txBody>
                    <a:bodyPr/>
                    <a:lstStyle/>
                    <a:p>
                      <a:r>
                        <a:rPr lang="uk-UA" dirty="0"/>
                        <a:t>Знижка 20%</a:t>
                      </a:r>
                      <a:endParaRPr lang="ru-UA" dirty="0"/>
                    </a:p>
                  </a:txBody>
                  <a:tcPr>
                    <a:solidFill>
                      <a:schemeClr val="accent1">
                        <a:lumMod val="60000"/>
                        <a:lumOff val="40000"/>
                      </a:schemeClr>
                    </a:solidFill>
                  </a:tcPr>
                </a:tc>
                <a:tc>
                  <a:txBody>
                    <a:bodyPr/>
                    <a:lstStyle/>
                    <a:p>
                      <a:r>
                        <a:rPr lang="uk-UA" dirty="0"/>
                        <a:t>-</a:t>
                      </a:r>
                      <a:endParaRPr lang="ru-UA" dirty="0"/>
                    </a:p>
                  </a:txBody>
                  <a:tcPr>
                    <a:solidFill>
                      <a:schemeClr val="accent1">
                        <a:lumMod val="60000"/>
                        <a:lumOff val="40000"/>
                      </a:schemeClr>
                    </a:solidFill>
                  </a:tcPr>
                </a:tc>
                <a:tc>
                  <a:txBody>
                    <a:bodyPr/>
                    <a:lstStyle/>
                    <a:p>
                      <a:r>
                        <a:rPr lang="uk-UA" dirty="0"/>
                        <a:t>-</a:t>
                      </a:r>
                      <a:endParaRPr lang="ru-UA" dirty="0"/>
                    </a:p>
                  </a:txBody>
                  <a:tcPr>
                    <a:solidFill>
                      <a:schemeClr val="accent1">
                        <a:lumMod val="60000"/>
                        <a:lumOff val="40000"/>
                      </a:schemeClr>
                    </a:solidFill>
                  </a:tcPr>
                </a:tc>
                <a:tc>
                  <a:txBody>
                    <a:bodyPr/>
                    <a:lstStyle/>
                    <a:p>
                      <a:r>
                        <a:rPr lang="uk-UA" dirty="0"/>
                        <a:t>+</a:t>
                      </a:r>
                      <a:endParaRPr lang="ru-UA" dirty="0"/>
                    </a:p>
                  </a:txBody>
                  <a:tcPr>
                    <a:solidFill>
                      <a:schemeClr val="accent1">
                        <a:lumMod val="60000"/>
                        <a:lumOff val="40000"/>
                      </a:schemeClr>
                    </a:solidFill>
                  </a:tcPr>
                </a:tc>
                <a:tc>
                  <a:txBody>
                    <a:bodyPr/>
                    <a:lstStyle/>
                    <a:p>
                      <a:r>
                        <a:rPr lang="uk-UA" dirty="0"/>
                        <a:t>+</a:t>
                      </a:r>
                      <a:endParaRPr lang="ru-UA" dirty="0"/>
                    </a:p>
                  </a:txBody>
                  <a:tcPr>
                    <a:solidFill>
                      <a:schemeClr val="accent1">
                        <a:lumMod val="60000"/>
                        <a:lumOff val="40000"/>
                      </a:schemeClr>
                    </a:solidFill>
                  </a:tcPr>
                </a:tc>
                <a:tc>
                  <a:txBody>
                    <a:bodyPr/>
                    <a:lstStyle/>
                    <a:p>
                      <a:r>
                        <a:rPr lang="uk-UA" dirty="0"/>
                        <a:t>-</a:t>
                      </a:r>
                      <a:endParaRPr lang="ru-UA" dirty="0"/>
                    </a:p>
                  </a:txBody>
                  <a:tcPr>
                    <a:solidFill>
                      <a:schemeClr val="accent1">
                        <a:lumMod val="60000"/>
                        <a:lumOff val="40000"/>
                      </a:schemeClr>
                    </a:solidFill>
                  </a:tcPr>
                </a:tc>
                <a:tc>
                  <a:txBody>
                    <a:bodyPr/>
                    <a:lstStyle/>
                    <a:p>
                      <a:r>
                        <a:rPr lang="uk-UA" dirty="0"/>
                        <a:t>-</a:t>
                      </a:r>
                      <a:endParaRPr lang="ru-UA" dirty="0"/>
                    </a:p>
                  </a:txBody>
                  <a:tcPr>
                    <a:solidFill>
                      <a:schemeClr val="accent1">
                        <a:lumMod val="60000"/>
                        <a:lumOff val="40000"/>
                      </a:schemeClr>
                    </a:solidFill>
                  </a:tcPr>
                </a:tc>
                <a:extLst>
                  <a:ext uri="{0D108BD9-81ED-4DB2-BD59-A6C34878D82A}">
                    <a16:rowId xmlns:a16="http://schemas.microsoft.com/office/drawing/2014/main" val="3850350130"/>
                  </a:ext>
                </a:extLst>
              </a:tr>
              <a:tr h="82628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uk-UA" dirty="0"/>
                        <a:t>Знижка 10%</a:t>
                      </a:r>
                    </a:p>
                    <a:p>
                      <a:endParaRPr lang="ru-UA" dirty="0"/>
                    </a:p>
                  </a:txBody>
                  <a:tcPr>
                    <a:solidFill>
                      <a:schemeClr val="accent1">
                        <a:lumMod val="60000"/>
                        <a:lumOff val="40000"/>
                      </a:schemeClr>
                    </a:solidFill>
                  </a:tcPr>
                </a:tc>
                <a:tc>
                  <a:txBody>
                    <a:bodyPr/>
                    <a:lstStyle/>
                    <a:p>
                      <a:r>
                        <a:rPr lang="uk-UA" dirty="0"/>
                        <a:t>-</a:t>
                      </a:r>
                      <a:endParaRPr lang="ru-UA" dirty="0"/>
                    </a:p>
                  </a:txBody>
                  <a:tcPr>
                    <a:solidFill>
                      <a:schemeClr val="accent1">
                        <a:lumMod val="60000"/>
                        <a:lumOff val="40000"/>
                      </a:schemeClr>
                    </a:solidFill>
                  </a:tcPr>
                </a:tc>
                <a:tc>
                  <a:txBody>
                    <a:bodyPr/>
                    <a:lstStyle/>
                    <a:p>
                      <a:r>
                        <a:rPr lang="uk-UA" dirty="0"/>
                        <a:t>-</a:t>
                      </a:r>
                      <a:endParaRPr lang="ru-UA" dirty="0"/>
                    </a:p>
                  </a:txBody>
                  <a:tcPr>
                    <a:solidFill>
                      <a:schemeClr val="accent1">
                        <a:lumMod val="60000"/>
                        <a:lumOff val="40000"/>
                      </a:schemeClr>
                    </a:solidFill>
                  </a:tcPr>
                </a:tc>
                <a:tc>
                  <a:txBody>
                    <a:bodyPr/>
                    <a:lstStyle/>
                    <a:p>
                      <a:r>
                        <a:rPr lang="uk-UA" dirty="0"/>
                        <a:t>-</a:t>
                      </a:r>
                      <a:endParaRPr lang="ru-UA" dirty="0"/>
                    </a:p>
                  </a:txBody>
                  <a:tcPr>
                    <a:solidFill>
                      <a:schemeClr val="accent1">
                        <a:lumMod val="60000"/>
                        <a:lumOff val="40000"/>
                      </a:schemeClr>
                    </a:solidFill>
                  </a:tcPr>
                </a:tc>
                <a:tc>
                  <a:txBody>
                    <a:bodyPr/>
                    <a:lstStyle/>
                    <a:p>
                      <a:r>
                        <a:rPr lang="uk-UA" dirty="0"/>
                        <a:t>-</a:t>
                      </a:r>
                      <a:endParaRPr lang="ru-UA" dirty="0"/>
                    </a:p>
                  </a:txBody>
                  <a:tcPr>
                    <a:solidFill>
                      <a:schemeClr val="accent1">
                        <a:lumMod val="60000"/>
                        <a:lumOff val="40000"/>
                      </a:schemeClr>
                    </a:solidFill>
                  </a:tcPr>
                </a:tc>
                <a:tc>
                  <a:txBody>
                    <a:bodyPr/>
                    <a:lstStyle/>
                    <a:p>
                      <a:r>
                        <a:rPr lang="uk-UA" dirty="0"/>
                        <a:t>+</a:t>
                      </a:r>
                      <a:endParaRPr lang="ru-UA" dirty="0"/>
                    </a:p>
                  </a:txBody>
                  <a:tcPr>
                    <a:solidFill>
                      <a:schemeClr val="accent1">
                        <a:lumMod val="60000"/>
                        <a:lumOff val="40000"/>
                      </a:schemeClr>
                    </a:solidFill>
                  </a:tcPr>
                </a:tc>
                <a:tc>
                  <a:txBody>
                    <a:bodyPr/>
                    <a:lstStyle/>
                    <a:p>
                      <a:r>
                        <a:rPr lang="uk-UA" dirty="0"/>
                        <a:t>+</a:t>
                      </a:r>
                      <a:endParaRPr lang="ru-UA" dirty="0"/>
                    </a:p>
                  </a:txBody>
                  <a:tcPr>
                    <a:solidFill>
                      <a:schemeClr val="accent1">
                        <a:lumMod val="60000"/>
                        <a:lumOff val="40000"/>
                      </a:schemeClr>
                    </a:solidFill>
                  </a:tcPr>
                </a:tc>
                <a:extLst>
                  <a:ext uri="{0D108BD9-81ED-4DB2-BD59-A6C34878D82A}">
                    <a16:rowId xmlns:a16="http://schemas.microsoft.com/office/drawing/2014/main" val="3813230291"/>
                  </a:ext>
                </a:extLst>
              </a:tr>
              <a:tr h="92097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uk-UA" dirty="0"/>
                        <a:t>Дод. знижка 5%</a:t>
                      </a:r>
                      <a:endParaRPr lang="ru-UA" dirty="0"/>
                    </a:p>
                    <a:p>
                      <a:endParaRPr lang="ru-UA" dirty="0"/>
                    </a:p>
                  </a:txBody>
                  <a:tcPr>
                    <a:solidFill>
                      <a:schemeClr val="accent1">
                        <a:lumMod val="60000"/>
                        <a:lumOff val="40000"/>
                      </a:schemeClr>
                    </a:solidFill>
                  </a:tcPr>
                </a:tc>
                <a:tc>
                  <a:txBody>
                    <a:bodyPr/>
                    <a:lstStyle/>
                    <a:p>
                      <a:r>
                        <a:rPr lang="uk-UA" dirty="0"/>
                        <a:t>-</a:t>
                      </a:r>
                      <a:endParaRPr lang="ru-UA" dirty="0"/>
                    </a:p>
                  </a:txBody>
                  <a:tcPr>
                    <a:solidFill>
                      <a:schemeClr val="accent1">
                        <a:lumMod val="60000"/>
                        <a:lumOff val="40000"/>
                      </a:schemeClr>
                    </a:solidFill>
                  </a:tcPr>
                </a:tc>
                <a:tc>
                  <a:txBody>
                    <a:bodyPr/>
                    <a:lstStyle/>
                    <a:p>
                      <a:r>
                        <a:rPr lang="uk-UA" dirty="0"/>
                        <a:t>+</a:t>
                      </a:r>
                      <a:endParaRPr lang="ru-UA" dirty="0"/>
                    </a:p>
                  </a:txBody>
                  <a:tcPr>
                    <a:solidFill>
                      <a:schemeClr val="accent1">
                        <a:lumMod val="60000"/>
                        <a:lumOff val="40000"/>
                      </a:schemeClr>
                    </a:solidFill>
                  </a:tcPr>
                </a:tc>
                <a:tc>
                  <a:txBody>
                    <a:bodyPr/>
                    <a:lstStyle/>
                    <a:p>
                      <a:r>
                        <a:rPr lang="uk-UA" dirty="0"/>
                        <a:t>-</a:t>
                      </a:r>
                      <a:endParaRPr lang="ru-UA" dirty="0"/>
                    </a:p>
                  </a:txBody>
                  <a:tcPr>
                    <a:solidFill>
                      <a:schemeClr val="accent1">
                        <a:lumMod val="60000"/>
                        <a:lumOff val="40000"/>
                      </a:schemeClr>
                    </a:solidFill>
                  </a:tcPr>
                </a:tc>
                <a:tc>
                  <a:txBody>
                    <a:bodyPr/>
                    <a:lstStyle/>
                    <a:p>
                      <a:r>
                        <a:rPr lang="uk-UA" dirty="0"/>
                        <a:t>+</a:t>
                      </a:r>
                      <a:endParaRPr lang="ru-UA" dirty="0"/>
                    </a:p>
                  </a:txBody>
                  <a:tcPr>
                    <a:solidFill>
                      <a:schemeClr val="accent1">
                        <a:lumMod val="60000"/>
                        <a:lumOff val="40000"/>
                      </a:schemeClr>
                    </a:solidFill>
                  </a:tcPr>
                </a:tc>
                <a:tc>
                  <a:txBody>
                    <a:bodyPr/>
                    <a:lstStyle/>
                    <a:p>
                      <a:r>
                        <a:rPr lang="uk-UA" dirty="0"/>
                        <a:t>-</a:t>
                      </a:r>
                      <a:endParaRPr lang="ru-UA" dirty="0"/>
                    </a:p>
                  </a:txBody>
                  <a:tcPr>
                    <a:solidFill>
                      <a:schemeClr val="accent1">
                        <a:lumMod val="60000"/>
                        <a:lumOff val="40000"/>
                      </a:schemeClr>
                    </a:solidFill>
                  </a:tcPr>
                </a:tc>
                <a:tc>
                  <a:txBody>
                    <a:bodyPr/>
                    <a:lstStyle/>
                    <a:p>
                      <a:r>
                        <a:rPr lang="uk-UA" dirty="0"/>
                        <a:t>+</a:t>
                      </a:r>
                      <a:endParaRPr lang="ru-UA" dirty="0"/>
                    </a:p>
                  </a:txBody>
                  <a:tcPr>
                    <a:solidFill>
                      <a:schemeClr val="accent1">
                        <a:lumMod val="60000"/>
                        <a:lumOff val="40000"/>
                      </a:schemeClr>
                    </a:solidFill>
                  </a:tcPr>
                </a:tc>
                <a:extLst>
                  <a:ext uri="{0D108BD9-81ED-4DB2-BD59-A6C34878D82A}">
                    <a16:rowId xmlns:a16="http://schemas.microsoft.com/office/drawing/2014/main" val="4020627795"/>
                  </a:ext>
                </a:extLst>
              </a:tr>
            </a:tbl>
          </a:graphicData>
        </a:graphic>
      </p:graphicFrame>
    </p:spTree>
    <p:extLst>
      <p:ext uri="{BB962C8B-B14F-4D97-AF65-F5344CB8AC3E}">
        <p14:creationId xmlns:p14="http://schemas.microsoft.com/office/powerpoint/2010/main" val="3944847471"/>
      </p:ext>
    </p:extLst>
  </p:cSld>
  <p:clrMapOvr>
    <a:masterClrMapping/>
  </p:clrMapOvr>
  <mc:AlternateContent xmlns:mc="http://schemas.openxmlformats.org/markup-compatibility/2006" xmlns:p14="http://schemas.microsoft.com/office/powerpoint/2010/main">
    <mc:Choice Requires="p14">
      <p:transition spd="slow" p14:dur="1400" advClick="0">
        <p14:switch dir="r"/>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FFBF56-8E02-466E-B181-0C5BF95B98CC}"/>
              </a:ext>
            </a:extLst>
          </p:cNvPr>
          <p:cNvSpPr>
            <a:spLocks noGrp="1"/>
          </p:cNvSpPr>
          <p:nvPr>
            <p:ph type="ctrTitle"/>
          </p:nvPr>
        </p:nvSpPr>
        <p:spPr>
          <a:xfrm>
            <a:off x="182880" y="112542"/>
            <a:ext cx="9594166" cy="5317587"/>
          </a:xfrm>
        </p:spPr>
        <p:txBody>
          <a:bodyPr/>
          <a:lstStyle/>
          <a:p>
            <a:br>
              <a:rPr lang="uk-UA" sz="2800" dirty="0"/>
            </a:br>
            <a:r>
              <a:rPr lang="en-US" sz="2800" dirty="0"/>
              <a:t>State transition</a:t>
            </a:r>
            <a:br>
              <a:rPr lang="uk-UA" sz="2800" dirty="0"/>
            </a:br>
            <a:r>
              <a:rPr lang="en-US" sz="2800" dirty="0"/>
              <a:t>User wants to pay for using the Internet with Payment card. He enters amount of money he needs to</a:t>
            </a:r>
            <a:br>
              <a:rPr lang="en-US" sz="2800" dirty="0"/>
            </a:br>
            <a:r>
              <a:rPr lang="en-US" sz="2800" dirty="0"/>
              <a:t>pay, e-mail and press the “Next” button. If entered amount of money is not allowed the user will be</a:t>
            </a:r>
            <a:br>
              <a:rPr lang="en-US" sz="2800" dirty="0"/>
            </a:br>
            <a:r>
              <a:rPr lang="en-US" sz="2800" dirty="0"/>
              <a:t>asked to correct the sum. In other case will be redirected on payment page. On this page user should</a:t>
            </a:r>
            <a:br>
              <a:rPr lang="en-US" sz="2800" dirty="0"/>
            </a:br>
            <a:r>
              <a:rPr lang="en-US" sz="2800" dirty="0"/>
              <a:t>enter the 16-number of card, period of validity and code of digit CVV2/CVC2 and then press “Pay”. If</a:t>
            </a:r>
            <a:br>
              <a:rPr lang="en-US" sz="2800" dirty="0"/>
            </a:br>
            <a:r>
              <a:rPr lang="en-US" sz="2800" dirty="0"/>
              <a:t>entered info is correct user will get email-notification on his email that operation completed success.</a:t>
            </a:r>
            <a:br>
              <a:rPr lang="en-US" sz="2800" dirty="0"/>
            </a:br>
            <a:r>
              <a:rPr lang="en-US" sz="2800" dirty="0"/>
              <a:t>If some data were entered incorrectly, user will get error-notification on the screen and he should</a:t>
            </a:r>
            <a:br>
              <a:rPr lang="en-US" sz="2800" dirty="0"/>
            </a:br>
            <a:r>
              <a:rPr lang="en-US" sz="2800" dirty="0"/>
              <a:t>correct it and again press “Pay”.</a:t>
            </a:r>
            <a:endParaRPr lang="ru-UA" sz="2800" dirty="0"/>
          </a:p>
        </p:txBody>
      </p:sp>
    </p:spTree>
    <p:extLst>
      <p:ext uri="{BB962C8B-B14F-4D97-AF65-F5344CB8AC3E}">
        <p14:creationId xmlns:p14="http://schemas.microsoft.com/office/powerpoint/2010/main" val="3591183819"/>
      </p:ext>
    </p:extLst>
  </p:cSld>
  <p:clrMapOvr>
    <a:masterClrMapping/>
  </p:clrMapOvr>
  <mc:AlternateContent xmlns:mc="http://schemas.openxmlformats.org/markup-compatibility/2006" xmlns:p14="http://schemas.microsoft.com/office/powerpoint/2010/main">
    <mc:Choice Requires="p14">
      <p:transition spd="slow" p14:dur="1400" advClick="0">
        <p14:switch dir="r"/>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77EA04E-82F7-45DA-9719-98889000D7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249" y="674808"/>
            <a:ext cx="8405393" cy="5078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938691"/>
      </p:ext>
    </p:extLst>
  </p:cSld>
  <p:clrMapOvr>
    <a:masterClrMapping/>
  </p:clrMapOvr>
  <mc:AlternateContent xmlns:mc="http://schemas.openxmlformats.org/markup-compatibility/2006" xmlns:p14="http://schemas.microsoft.com/office/powerpoint/2010/main">
    <mc:Choice Requires="p14">
      <p:transition spd="slow" p14:dur="1400" advClick="0">
        <p14:switch dir="r"/>
      </p:transition>
    </mc:Choice>
    <mc:Fallback xmlns="">
      <p:transition spd="slow" advClick="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Тема1">
  <a:themeElements>
    <a:clrScheme name="Теплый синий">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a:blip xmlns:r="http://schemas.openxmlformats.org/officeDocument/2006/relationships" r:embed="rId1"/>
          <a:stretch>
            <a:fillRect/>
          </a:stretch>
        </a:blipFill>
        <a:ln w="28575">
          <a:noFill/>
          <a:prstDash val="sysDash"/>
        </a:ln>
        <a:effectLst>
          <a:outerShdw blurRad="50800" dist="38100" dir="2700000" algn="tl" rotWithShape="0">
            <a:prstClr val="black">
              <a:alpha val="40000"/>
            </a:prstClr>
          </a:outerShdw>
        </a:effectLst>
      </a:spPr>
      <a:bodyPr rtlCol="0" anchor="ctr"/>
      <a:lstStyle>
        <a:defPPr algn="ctr">
          <a:defRPr sz="1500" dirty="0" err="1" smtClean="0">
            <a:solidFill>
              <a:schemeClr val="accent1">
                <a:lumMod val="75000"/>
              </a:schemeClr>
            </a:solidFill>
            <a:latin typeface="Segoe UI Light" panose="020B0502040204020203" pitchFamily="34" charset="0"/>
            <a:cs typeface="Segoe UI Light" panose="020B05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SC_RU_EDU_test_universal_" id="{0F326A36-4E8E-4D34-8D57-DB4CE51CB6ED}" vid="{895AB5E8-B27E-4E38-B4EF-6EBFE2E5152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AC5EAA778EFE4AB81F53BA0C48C9BB" ma:contentTypeVersion="" ma:contentTypeDescription="Create a new document." ma:contentTypeScope="" ma:versionID="84a7b908d236d3feec5cdc52fe85ba7c">
  <xsd:schema xmlns:xsd="http://www.w3.org/2001/XMLSchema" xmlns:xs="http://www.w3.org/2001/XMLSchema" xmlns:p="http://schemas.microsoft.com/office/2006/metadata/properties" xmlns:ns1="http://schemas.microsoft.com/sharepoint/v3" xmlns:ns2="6ee78bd2-4339-4042-adc0-bcc646419980" xmlns:ns3="2547570a-e5f4-4946-a4c3-82580e42479e" targetNamespace="http://schemas.microsoft.com/office/2006/metadata/properties" ma:root="true" ma:fieldsID="af74c33d54415a86935cc44ad597ec52" ns1:_="" ns2:_="" ns3:_="">
    <xsd:import namespace="http://schemas.microsoft.com/sharepoint/v3"/>
    <xsd:import namespace="6ee78bd2-4339-4042-adc0-bcc646419980"/>
    <xsd:import namespace="2547570a-e5f4-4946-a4c3-82580e42479e"/>
    <xsd:element name="properties">
      <xsd:complexType>
        <xsd:sequence>
          <xsd:element name="documentManagement">
            <xsd:complexType>
              <xsd:all>
                <xsd:element ref="ns2:SharedWithUsers" minOccurs="0"/>
                <xsd:element ref="ns2: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hidden="true" ma:internalName="_ip_UnifiedCompliancePolicyProperties">
      <xsd:simpleType>
        <xsd:restriction base="dms:Note"/>
      </xsd:simpleType>
    </xsd:element>
    <xsd:element name="_ip_UnifiedCompliancePolicyUIAction" ma:index="1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ee78bd2-4339-4042-adc0-bcc64641998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547570a-e5f4-4946-a4c3-82580e42479e" elementFormDefault="qualified">
    <xsd:import namespace="http://schemas.microsoft.com/office/2006/documentManagement/types"/>
    <xsd:import namespace="http://schemas.microsoft.com/office/infopath/2007/PartnerControls"/>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13F1AF-44D4-4D29-8344-45133B6B0419}">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55E9F424-E98D-4A88-8E39-9A1A3DE28C5B}">
  <ds:schemaRefs>
    <ds:schemaRef ds:uri="http://schemas.microsoft.com/sharepoint/v3/contenttype/forms"/>
  </ds:schemaRefs>
</ds:datastoreItem>
</file>

<file path=customXml/itemProps3.xml><?xml version="1.0" encoding="utf-8"?>
<ds:datastoreItem xmlns:ds="http://schemas.openxmlformats.org/officeDocument/2006/customXml" ds:itemID="{13042FA2-3814-4568-BEB8-FEAFD026D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ee78bd2-4339-4042-adc0-bcc646419980"/>
    <ds:schemaRef ds:uri="2547570a-e5f4-4946-a4c3-82580e4247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Шаблон теста Универсальный</Template>
  <TotalTime>0</TotalTime>
  <Words>117</Words>
  <Application>Microsoft Office PowerPoint</Application>
  <PresentationFormat>Лист A4 (210x297 мм)</PresentationFormat>
  <Paragraphs>73</Paragraphs>
  <Slides>7</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7</vt:i4>
      </vt:variant>
    </vt:vector>
  </HeadingPairs>
  <TitlesOfParts>
    <vt:vector size="10" baseType="lpstr">
      <vt:lpstr>Arial</vt:lpstr>
      <vt:lpstr>Calibri</vt:lpstr>
      <vt:lpstr>Тема1</vt:lpstr>
      <vt:lpstr>технікИ тест дизаЙну при розробці тестових випадків Мета роботи: навчитися використовувати  техніки тест дизайну для визначення набору тестів.</vt:lpstr>
      <vt:lpstr>Variant 5 1. Equivalence partitioning and Boundary value analysis  A system designed for replenishing mobile phone where min replenishment is 5$ and max replenishment is 1000$. There is no commission if user enters less than 50$. User will pay 1% of replenishment when it is less than 500$. In case the replenishment is equal or bigger than 500$, the user will pay 3% of commission. 1. Build equivalence classes (partitions) based on given information 2. Stand Out boundary values </vt:lpstr>
      <vt:lpstr>Еквівалентне розбиття</vt:lpstr>
      <vt:lpstr> Decision table You want to buy travel card of some transport network (works during 1 month). The following types of discount exist: - For Student – gives you 20% discount if you are student; - Pensioner– gives you 10% discount, available if you are 60 years old and more (cannot be used with Student discount) You can get additional 5% discount if you are buying such travel cards during the last 6 months in a row. 1. Build decision table based on given information. 2. Cover requirements above by tests (write test cases’ names and objectives) based on decision table analysis</vt:lpstr>
      <vt:lpstr>Таблиця Рішень</vt:lpstr>
      <vt:lpstr> State transition User wants to pay for using the Internet with Payment card. He enters amount of money he needs to pay, e-mail and press the “Next” button. If entered amount of money is not allowed the user will be asked to correct the sum. In other case will be redirected on payment page. On this page user should enter the 16-number of card, period of validity and code of digit CVV2/CVC2 and then press “Pay”. If entered info is correct user will get email-notification on his email that operation completed success. If some data were entered incorrectly, user will get error-notification on the screen and he should correct it and again press “Pay”.</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2019-05-23T15:36:54Z</dcterms:created>
  <dcterms:modified xsi:type="dcterms:W3CDTF">2019-05-24T10:29:54Z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0x01010019AC5EAA778EFE4AB81F53BA0C48C9BB</vt:lpwstr>
  </property>
</Properties>
</file>