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DBD51-029B-4D3C-8A7C-AA92F2B9C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79713"/>
          </a:xfrm>
        </p:spPr>
        <p:txBody>
          <a:bodyPr/>
          <a:lstStyle/>
          <a:p>
            <a:r>
              <a:rPr lang="en-US" dirty="0"/>
              <a:t>Test Case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158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D6B91-E408-4F52-A144-9A3AD1F7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81" y="226944"/>
            <a:ext cx="6099920" cy="23174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9FAF79-4A3A-43BC-AB70-A2F3660C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2933700"/>
            <a:ext cx="12106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7A759E-A280-4E7D-9557-CA1165B4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3" y="170829"/>
            <a:ext cx="5301906" cy="21672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D3E05E-17F1-4020-92DD-9FB33454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1657"/>
            <a:ext cx="12192000" cy="9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4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F91CAD-FD64-491C-9CE6-178531A5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01" y="365263"/>
            <a:ext cx="6419850" cy="2628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4ADFC2-2054-44E1-896F-BEA2A099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521766"/>
            <a:ext cx="120396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0CC832-369E-4865-85F0-2A1E912B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65044"/>
            <a:ext cx="7086600" cy="2714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15E1D4-B7EC-4DE8-8A38-D40CF207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1319"/>
            <a:ext cx="12192000" cy="10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564423-7111-49BA-B022-76889344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01267"/>
            <a:ext cx="6657975" cy="3009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94341D-313A-4E9B-8590-6FB7893B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0880"/>
            <a:ext cx="12192000" cy="21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4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B63FF-574E-4EFC-9C41-9BFC5949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3" y="171450"/>
            <a:ext cx="6231214" cy="3048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D04EF-2098-4E32-9FE8-FB9D3E2E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429000"/>
            <a:ext cx="12058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440D04-2DA2-4FFB-85AB-9CA860AA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82838"/>
            <a:ext cx="6438900" cy="3152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7C9798-0B36-4930-85FC-36B24D3C1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3734835"/>
            <a:ext cx="120681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8EEFAC-404A-426F-9551-5E70EECA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6" y="371475"/>
            <a:ext cx="7248525" cy="2628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5BBA0-A21C-477A-A6D9-9CA03AAA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478696"/>
            <a:ext cx="121824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6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817068-407D-4EE9-9409-CCB4EBAA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09550"/>
            <a:ext cx="7334250" cy="2781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14B599-9A0F-4228-9742-01B982DA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3630059"/>
            <a:ext cx="121158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B5ABB-01F9-463B-9B21-2D576727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45" y="196712"/>
            <a:ext cx="6848475" cy="2647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43C7B1-6322-451B-9B0B-D65EF702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7407"/>
            <a:ext cx="12192000" cy="14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71BA1D-0D6A-43ED-8FFA-79D6FF27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3" y="274153"/>
            <a:ext cx="7018269" cy="25698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31751-393F-490B-9139-94CA57EA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3118615"/>
            <a:ext cx="11934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7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31E08B-9555-488B-BD60-C49E691D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3689281"/>
            <a:ext cx="11934825" cy="1228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B168EE-47D9-46D9-82A3-4A5725F5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9" y="119062"/>
            <a:ext cx="7886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D3846C-0D57-46C8-B946-FC603ED6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502" y="341036"/>
            <a:ext cx="6486525" cy="2809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B46A7E-B853-406A-A9E7-DB74B35F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006505"/>
            <a:ext cx="12153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52613D-B8F3-4309-A4C6-C7C0F87E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33362"/>
            <a:ext cx="5895975" cy="23307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DC5BD2-A7EF-4EFE-9281-3D4214E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6656"/>
            <a:ext cx="12192000" cy="11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ECA827-12C0-4550-AA5E-73EBFA2E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45" y="175176"/>
            <a:ext cx="5816317" cy="25680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BD780-D606-4DEC-A682-CC6353B8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3088377"/>
            <a:ext cx="12030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2BC950-FD05-44C0-9771-681868D1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304800"/>
            <a:ext cx="6962775" cy="2705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52DA8F-C6A8-40B4-9601-651E6DED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0" y="3181351"/>
            <a:ext cx="1207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6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3951B6-1394-49D0-9432-3A96628C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752"/>
            <a:ext cx="12192000" cy="16206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5B77B6-EB88-4AFB-8208-490A299A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192985"/>
            <a:ext cx="7067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5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6206BF-7EC4-4F5C-BCB5-41DBAEC8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21" y="278917"/>
            <a:ext cx="5040175" cy="20642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5FA2DC-CEF0-4993-B30B-C7E251A3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2895600"/>
            <a:ext cx="12125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E3CBE8-CE6B-48B8-AB5E-03BADEF9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77" y="272084"/>
            <a:ext cx="6667500" cy="2762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00B96-7558-4E90-9308-C036274E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9303"/>
            <a:ext cx="12192000" cy="18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7DD6AA-FA7D-45BE-87B8-E9465EED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44" y="113058"/>
            <a:ext cx="4715911" cy="20321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E37949-1462-4ADF-86E5-B744293A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4387"/>
            <a:ext cx="12192000" cy="10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2</Words>
  <Application>Microsoft Office PowerPoint</Application>
  <PresentationFormat>Широкоэкранный</PresentationFormat>
  <Paragraphs>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Ион</vt:lpstr>
      <vt:lpstr>Test Case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</dc:title>
  <dc:creator>Dubovskii</dc:creator>
  <cp:lastModifiedBy>Dubovskii</cp:lastModifiedBy>
  <cp:revision>10</cp:revision>
  <dcterms:created xsi:type="dcterms:W3CDTF">2019-05-28T13:12:52Z</dcterms:created>
  <dcterms:modified xsi:type="dcterms:W3CDTF">2019-05-28T14:59:53Z</dcterms:modified>
</cp:coreProperties>
</file>