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D48B6-42D3-416E-A9E9-A753A6AF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Test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4B2379-9437-4AC4-A314-7742B3FD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4198" y="5078081"/>
            <a:ext cx="8637072" cy="977621"/>
          </a:xfrm>
        </p:spPr>
        <p:txBody>
          <a:bodyPr/>
          <a:lstStyle/>
          <a:p>
            <a:r>
              <a:rPr lang="ru-RU" dirty="0" err="1"/>
              <a:t>Дубовський</a:t>
            </a:r>
            <a:r>
              <a:rPr lang="ru-RU" dirty="0"/>
              <a:t> М.В.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558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695E7-10A3-4456-A236-9DD9CEDF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Калькулятор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D5764B-797C-47DA-ACAE-2D4D8048C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897" y="302599"/>
            <a:ext cx="3473726" cy="47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BB7B0-DB6D-454E-B3A1-729C81B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8" y="238539"/>
            <a:ext cx="4253948" cy="5234609"/>
          </a:xfrm>
        </p:spPr>
        <p:txBody>
          <a:bodyPr/>
          <a:lstStyle/>
          <a:p>
            <a:r>
              <a:rPr lang="uk-UA" dirty="0"/>
              <a:t>Цифри мають бути справа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06F67DD-5E71-479D-9EE3-E5AB7F530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363" y="238539"/>
            <a:ext cx="4145445" cy="55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3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28FC-6CDB-4BCA-A67A-DD525614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331305"/>
            <a:ext cx="5194853" cy="5358464"/>
          </a:xfrm>
        </p:spPr>
        <p:txBody>
          <a:bodyPr/>
          <a:lstStyle/>
          <a:p>
            <a:r>
              <a:rPr lang="uk-UA" dirty="0"/>
              <a:t>Неможливо згорнути додаток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200769-914C-4E17-B7FB-31463D68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726" y="463104"/>
            <a:ext cx="3830500" cy="52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FACF6-2C48-4477-8C0C-6219818E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278296"/>
            <a:ext cx="4253949" cy="5274365"/>
          </a:xfrm>
        </p:spPr>
        <p:txBody>
          <a:bodyPr/>
          <a:lstStyle/>
          <a:p>
            <a:r>
              <a:rPr lang="uk-UA" dirty="0"/>
              <a:t>Повинна бути крапка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2B84E5-D2D5-47B2-A8E7-F3F69ABF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817" y="229427"/>
            <a:ext cx="3951218" cy="57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7BE75-E7A3-468D-8E5D-3FC30281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1" y="331304"/>
            <a:ext cx="4770782" cy="5208105"/>
          </a:xfrm>
        </p:spPr>
        <p:txBody>
          <a:bodyPr/>
          <a:lstStyle/>
          <a:p>
            <a:r>
              <a:rPr lang="uk-UA" dirty="0"/>
              <a:t>Знак </a:t>
            </a:r>
            <a:r>
              <a:rPr lang="en-US" dirty="0"/>
              <a:t>“-” </a:t>
            </a:r>
            <a:r>
              <a:rPr lang="uk-UA" dirty="0"/>
              <a:t>і знак </a:t>
            </a:r>
            <a:r>
              <a:rPr lang="en-US" dirty="0"/>
              <a:t>“=”</a:t>
            </a:r>
            <a:br>
              <a:rPr lang="en-US" dirty="0"/>
            </a:br>
            <a:r>
              <a:rPr lang="uk-UA" dirty="0"/>
              <a:t>мають бути поміняні місцями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A263B55-0D32-4BA9-B771-04BE76360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661" y="331304"/>
            <a:ext cx="3777904" cy="5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8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C44C9-43C1-40F6-A398-BE27E1F7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270"/>
            <a:ext cx="5221358" cy="5577407"/>
          </a:xfrm>
        </p:spPr>
        <p:txBody>
          <a:bodyPr/>
          <a:lstStyle/>
          <a:p>
            <a:r>
              <a:rPr lang="uk-UA" dirty="0"/>
              <a:t>Замість М+ має бути М-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06D47C-1F6D-4225-BD1C-5EE5B463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68" y="62948"/>
            <a:ext cx="4206502" cy="57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F97A91-F89E-4A74-B77A-785DAF02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31" y="474721"/>
            <a:ext cx="9603275" cy="3450613"/>
          </a:xfrm>
        </p:spPr>
        <p:txBody>
          <a:bodyPr/>
          <a:lstStyle/>
          <a:p>
            <a:r>
              <a:rPr lang="ru-RU" dirty="0" err="1"/>
              <a:t>Стр</a:t>
            </a:r>
            <a:r>
              <a:rPr lang="uk-UA" dirty="0"/>
              <a:t>ліка повинна бути в іншому</a:t>
            </a:r>
          </a:p>
          <a:p>
            <a:r>
              <a:rPr lang="uk-UA" dirty="0"/>
              <a:t>напрямку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5B0FE0-F0F2-46B0-B67C-0DD4E2D6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64" y="355452"/>
            <a:ext cx="4007514" cy="5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505FA-724E-44ED-B2CA-AD184558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431" y="0"/>
            <a:ext cx="9603275" cy="34842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ЗАвдання</a:t>
            </a:r>
            <a:endParaRPr lang="ru-UA" dirty="0"/>
          </a:p>
        </p:txBody>
      </p:sp>
      <p:pic>
        <p:nvPicPr>
          <p:cNvPr id="1026" name="Picture 2" descr="Software Testing Exercises - Calendar">
            <a:extLst>
              <a:ext uri="{FF2B5EF4-FFF2-40B4-BE49-F238E27FC236}">
                <a16:creationId xmlns:a16="http://schemas.microsoft.com/office/drawing/2014/main" id="{1E48F870-4E77-4059-AD61-98C1C358D0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398331"/>
            <a:ext cx="7580242" cy="569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2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EA646-B06D-4733-B676-57BCA4DE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14"/>
            <a:ext cx="5509039" cy="5503516"/>
          </a:xfrm>
        </p:spPr>
        <p:txBody>
          <a:bodyPr/>
          <a:lstStyle/>
          <a:p>
            <a:r>
              <a:rPr lang="ru-RU" dirty="0" err="1"/>
              <a:t>БаГ</a:t>
            </a:r>
            <a:r>
              <a:rPr lang="en-US" dirty="0"/>
              <a:t>:</a:t>
            </a:r>
            <a:r>
              <a:rPr lang="ru-RU" dirty="0"/>
              <a:t>зам</a:t>
            </a:r>
            <a:r>
              <a:rPr lang="uk-UA" dirty="0" err="1"/>
              <a:t>ість</a:t>
            </a:r>
            <a:r>
              <a:rPr lang="uk-UA" dirty="0"/>
              <a:t> </a:t>
            </a:r>
            <a:r>
              <a:rPr lang="en-US" dirty="0"/>
              <a:t>year </a:t>
            </a:r>
            <a:r>
              <a:rPr lang="ru-RU" dirty="0" err="1"/>
              <a:t>ма</a:t>
            </a:r>
            <a:r>
              <a:rPr lang="uk-UA" dirty="0"/>
              <a:t>є бути </a:t>
            </a:r>
            <a:r>
              <a:rPr lang="en-US" dirty="0"/>
              <a:t>month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5950E8-2DFB-47AA-B17E-F420C774E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9039" y="287961"/>
            <a:ext cx="6682961" cy="51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DC46-8822-4632-90AC-F7E0F79D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3" y="1"/>
            <a:ext cx="5410182" cy="6096000"/>
          </a:xfrm>
        </p:spPr>
        <p:txBody>
          <a:bodyPr/>
          <a:lstStyle/>
          <a:p>
            <a:r>
              <a:rPr lang="uk-UA" dirty="0"/>
              <a:t>В полі </a:t>
            </a:r>
            <a:r>
              <a:rPr lang="en-US" dirty="0"/>
              <a:t>country</a:t>
            </a:r>
            <a:r>
              <a:rPr lang="ru-RU" dirty="0"/>
              <a:t> </a:t>
            </a:r>
            <a:r>
              <a:rPr lang="ru-RU" dirty="0" err="1"/>
              <a:t>вибрано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United kingdom</a:t>
            </a:r>
            <a:r>
              <a:rPr lang="ru-RU" dirty="0"/>
              <a:t>,а </a:t>
            </a:r>
            <a:r>
              <a:rPr lang="ru-RU" dirty="0" err="1"/>
              <a:t>календар</a:t>
            </a:r>
            <a:r>
              <a:rPr lang="ru-RU" dirty="0"/>
              <a:t> показано </a:t>
            </a:r>
            <a:r>
              <a:rPr lang="en-US" dirty="0"/>
              <a:t> </a:t>
            </a:r>
            <a:r>
              <a:rPr lang="ru-RU" dirty="0"/>
              <a:t>для </a:t>
            </a:r>
            <a:br>
              <a:rPr lang="ru-RU" dirty="0"/>
            </a:br>
            <a:r>
              <a:rPr lang="uk-UA" dirty="0"/>
              <a:t>Індії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EB61A7-781A-4306-AE43-C6B3826B7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014" y="227081"/>
            <a:ext cx="6320153" cy="47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58C95-C760-4479-9BD0-DEF4DAF5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742"/>
            <a:ext cx="4387583" cy="5992745"/>
          </a:xfrm>
        </p:spPr>
        <p:txBody>
          <a:bodyPr/>
          <a:lstStyle/>
          <a:p>
            <a:r>
              <a:rPr lang="uk-UA" dirty="0"/>
              <a:t>Під календарем </a:t>
            </a:r>
            <a:r>
              <a:rPr lang="uk-UA" dirty="0" err="1"/>
              <a:t>написано,що</a:t>
            </a:r>
            <a:r>
              <a:rPr lang="uk-UA" dirty="0"/>
              <a:t> 25 і 26</a:t>
            </a:r>
            <a:br>
              <a:rPr lang="uk-UA" dirty="0"/>
            </a:br>
            <a:r>
              <a:rPr lang="uk-UA" dirty="0"/>
              <a:t>числа святкові, а на календарі показано, що 24 і 25 числа святкові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440F6A-C840-4594-AB74-6B69E32FD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83" y="23742"/>
            <a:ext cx="7771223" cy="58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33B7-7596-48AC-BAE6-FDC71BED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943"/>
            <a:ext cx="5075583" cy="5224943"/>
          </a:xfrm>
        </p:spPr>
        <p:txBody>
          <a:bodyPr/>
          <a:lstStyle/>
          <a:p>
            <a:r>
              <a:rPr lang="uk-UA" dirty="0"/>
              <a:t>Наступний рік повинен </a:t>
            </a:r>
            <a:br>
              <a:rPr lang="uk-UA" dirty="0"/>
            </a:br>
            <a:r>
              <a:rPr lang="uk-UA" dirty="0"/>
              <a:t>бути 2014,а не 2013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535437-6312-4D88-9CC4-5C910385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361" y="181943"/>
            <a:ext cx="7017441" cy="52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935B7-10CE-420D-B1C7-73AADA64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343729"/>
            <a:ext cx="3321531" cy="5328200"/>
          </a:xfrm>
        </p:spPr>
        <p:txBody>
          <a:bodyPr/>
          <a:lstStyle/>
          <a:p>
            <a:r>
              <a:rPr lang="ru-RU" dirty="0"/>
              <a:t>Зам</a:t>
            </a:r>
            <a:r>
              <a:rPr lang="uk-UA" dirty="0" err="1"/>
              <a:t>ість</a:t>
            </a:r>
            <a:r>
              <a:rPr lang="uk-UA" dirty="0"/>
              <a:t> </a:t>
            </a:r>
            <a:r>
              <a:rPr lang="en-US" dirty="0"/>
              <a:t>Show </a:t>
            </a:r>
            <a:br>
              <a:rPr lang="en-US" dirty="0"/>
            </a:br>
            <a:r>
              <a:rPr lang="en-US" dirty="0"/>
              <a:t>on map </a:t>
            </a:r>
            <a:r>
              <a:rPr lang="uk-UA" dirty="0"/>
              <a:t>має бути </a:t>
            </a:r>
            <a:r>
              <a:rPr lang="en-US" dirty="0"/>
              <a:t>Create(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/>
              <a:t> схоже)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646D6A-951E-4782-A710-85C7B0CB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28" y="343728"/>
            <a:ext cx="7183112" cy="53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9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DA97-5172-4543-9EF5-4732C54B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4997632" cy="5539408"/>
          </a:xfrm>
        </p:spPr>
        <p:txBody>
          <a:bodyPr/>
          <a:lstStyle/>
          <a:p>
            <a:r>
              <a:rPr lang="uk-UA" dirty="0"/>
              <a:t>Справа внизу показано, що 2014 рік хоча на календарі </a:t>
            </a:r>
            <a:r>
              <a:rPr lang="uk-UA" dirty="0" err="1"/>
              <a:t>показано,що</a:t>
            </a:r>
            <a:r>
              <a:rPr lang="uk-UA" dirty="0"/>
              <a:t> 2013 р.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9DF03F-B5DE-4DFB-A549-7245A026A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632" y="229878"/>
            <a:ext cx="7142662" cy="49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8BBFE-E68F-4DD2-921B-AFD8FF10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5274364" cy="4214190"/>
          </a:xfrm>
        </p:spPr>
        <p:txBody>
          <a:bodyPr/>
          <a:lstStyle/>
          <a:p>
            <a:r>
              <a:rPr lang="ru-RU" dirty="0"/>
              <a:t>? В Велик</a:t>
            </a:r>
            <a:r>
              <a:rPr lang="uk-UA" dirty="0" err="1"/>
              <a:t>ій</a:t>
            </a:r>
            <a:r>
              <a:rPr lang="uk-UA" dirty="0"/>
              <a:t> Британії </a:t>
            </a:r>
            <a:br>
              <a:rPr lang="uk-UA" dirty="0"/>
            </a:br>
            <a:r>
              <a:rPr lang="uk-UA" dirty="0"/>
              <a:t>першим днем тижня є </a:t>
            </a:r>
            <a:r>
              <a:rPr lang="uk-UA" dirty="0" err="1"/>
              <a:t>неділя,на</a:t>
            </a:r>
            <a:r>
              <a:rPr lang="uk-UA" dirty="0"/>
              <a:t> карті </a:t>
            </a:r>
            <a:r>
              <a:rPr lang="uk-UA" dirty="0" err="1"/>
              <a:t>показано,що</a:t>
            </a:r>
            <a:r>
              <a:rPr lang="uk-UA" dirty="0"/>
              <a:t> понеділок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8E7018-3209-4030-B23A-B31484299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827" y="293342"/>
            <a:ext cx="6504830" cy="49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1008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85</Words>
  <Application>Microsoft Office PowerPoint</Application>
  <PresentationFormat>Широкоэкранный</PresentationFormat>
  <Paragraphs>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Галерея</vt:lpstr>
      <vt:lpstr>UI Test</vt:lpstr>
      <vt:lpstr>ЗАвдання</vt:lpstr>
      <vt:lpstr>БаГ:замість year має бути month</vt:lpstr>
      <vt:lpstr>В полі country вибрано  United kingdom,а календар показано  для  Індії</vt:lpstr>
      <vt:lpstr>Під календарем написано,що 25 і 26 числа святкові, а на календарі показано, що 24 і 25 числа святкові</vt:lpstr>
      <vt:lpstr>Наступний рік повинен  бути 2014,а не 2013</vt:lpstr>
      <vt:lpstr>Замість Show  on map має бути Create(або щось схоже)</vt:lpstr>
      <vt:lpstr>Справа внизу показано, що 2014 рік хоча на календарі показано,що 2013 р.</vt:lpstr>
      <vt:lpstr>? В Великій Британії  першим днем тижня є неділя,на карті показано,що понеділок</vt:lpstr>
      <vt:lpstr>Калькулятор</vt:lpstr>
      <vt:lpstr>Цифри мають бути справа</vt:lpstr>
      <vt:lpstr>Неможливо згорнути додаток</vt:lpstr>
      <vt:lpstr>Повинна бути крапка</vt:lpstr>
      <vt:lpstr>Знак “-” і знак “=” мають бути поміняні місцями</vt:lpstr>
      <vt:lpstr>Замість М+ має бути М-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Test</dc:title>
  <dc:creator>Dubovskii</dc:creator>
  <cp:lastModifiedBy>Dubovskii</cp:lastModifiedBy>
  <cp:revision>7</cp:revision>
  <dcterms:created xsi:type="dcterms:W3CDTF">2019-04-24T17:43:47Z</dcterms:created>
  <dcterms:modified xsi:type="dcterms:W3CDTF">2019-05-10T09:54:42Z</dcterms:modified>
</cp:coreProperties>
</file>