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81" r:id="rId2"/>
  </p:sldMasterIdLst>
  <p:notesMasterIdLst>
    <p:notesMasterId r:id="rId31"/>
  </p:notesMasterIdLst>
  <p:sldIdLst>
    <p:sldId id="529" r:id="rId3"/>
    <p:sldId id="534" r:id="rId4"/>
    <p:sldId id="571" r:id="rId5"/>
    <p:sldId id="572" r:id="rId6"/>
    <p:sldId id="570" r:id="rId7"/>
    <p:sldId id="573" r:id="rId8"/>
    <p:sldId id="574" r:id="rId9"/>
    <p:sldId id="575" r:id="rId10"/>
    <p:sldId id="576" r:id="rId11"/>
    <p:sldId id="577" r:id="rId12"/>
    <p:sldId id="578" r:id="rId13"/>
    <p:sldId id="569" r:id="rId14"/>
    <p:sldId id="557" r:id="rId15"/>
    <p:sldId id="558" r:id="rId16"/>
    <p:sldId id="548" r:id="rId17"/>
    <p:sldId id="550" r:id="rId18"/>
    <p:sldId id="561" r:id="rId19"/>
    <p:sldId id="562" r:id="rId20"/>
    <p:sldId id="564" r:id="rId21"/>
    <p:sldId id="556" r:id="rId22"/>
    <p:sldId id="563" r:id="rId23"/>
    <p:sldId id="549" r:id="rId24"/>
    <p:sldId id="566" r:id="rId25"/>
    <p:sldId id="567" r:id="rId26"/>
    <p:sldId id="568" r:id="rId27"/>
    <p:sldId id="565" r:id="rId28"/>
    <p:sldId id="553" r:id="rId29"/>
    <p:sldId id="552"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AECD"/>
    <a:srgbClr val="97B1D1"/>
    <a:srgbClr val="558ED5"/>
    <a:srgbClr val="7FA9DD"/>
    <a:srgbClr val="89AFDF"/>
    <a:srgbClr val="C0504D"/>
    <a:srgbClr val="D06708"/>
    <a:srgbClr val="31859C"/>
    <a:srgbClr val="5790D5"/>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85825" autoAdjust="0"/>
  </p:normalViewPr>
  <p:slideViewPr>
    <p:cSldViewPr snapToGrid="0">
      <p:cViewPr varScale="1">
        <p:scale>
          <a:sx n="48" d="100"/>
          <a:sy n="48" d="100"/>
        </p:scale>
        <p:origin x="58" y="61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DFEA2-FD44-2442-B6D9-A5168842160D}" type="doc">
      <dgm:prSet loTypeId="urn:microsoft.com/office/officeart/2005/8/layout/process1" loCatId="" qsTypeId="urn:microsoft.com/office/officeart/2005/8/quickstyle/simple2" qsCatId="simple" csTypeId="urn:microsoft.com/office/officeart/2005/8/colors/accent0_1" csCatId="mainScheme" phldr="1"/>
      <dgm:spPr/>
    </dgm:pt>
    <dgm:pt modelId="{3E0CEB34-BDE9-F14C-8D10-8456C0341D7D}">
      <dgm:prSet phldrT="[文本]"/>
      <dgm:spPr/>
      <dgm:t>
        <a:bodyPr/>
        <a:lstStyle/>
        <a:p>
          <a:r>
            <a:rPr lang="zh-Hans" altLang="en-US" dirty="0"/>
            <a:t>修改正排</a:t>
          </a:r>
          <a:endParaRPr lang="zh-CN" altLang="en-US" dirty="0"/>
        </a:p>
      </dgm:t>
    </dgm:pt>
    <dgm:pt modelId="{F6E13038-9A5C-3D4E-9BD0-83B5824CC074}" type="parTrans" cxnId="{607B02ED-8FA5-E443-8E79-537B8EFBE78D}">
      <dgm:prSet/>
      <dgm:spPr/>
      <dgm:t>
        <a:bodyPr/>
        <a:lstStyle/>
        <a:p>
          <a:endParaRPr lang="zh-CN" altLang="en-US"/>
        </a:p>
      </dgm:t>
    </dgm:pt>
    <dgm:pt modelId="{B4F49541-6977-D74C-9C0C-297138A5FC25}" type="sibTrans" cxnId="{607B02ED-8FA5-E443-8E79-537B8EFBE78D}">
      <dgm:prSet/>
      <dgm:spPr/>
      <dgm:t>
        <a:bodyPr/>
        <a:lstStyle/>
        <a:p>
          <a:endParaRPr lang="zh-CN" altLang="en-US"/>
        </a:p>
      </dgm:t>
    </dgm:pt>
    <dgm:pt modelId="{6991A3B8-E3AD-844A-9E70-B32D7D13FE2E}">
      <dgm:prSet/>
      <dgm:spPr/>
      <dgm:t>
        <a:bodyPr/>
        <a:lstStyle/>
        <a:p>
          <a:r>
            <a:rPr lang="zh-Hans" altLang="en-US" dirty="0"/>
            <a:t>本地完成开发，联系自己业务对应的架构合入代码</a:t>
          </a:r>
          <a:endParaRPr lang="zh-CN" altLang="en-US" dirty="0"/>
        </a:p>
      </dgm:t>
    </dgm:pt>
    <dgm:pt modelId="{8AC5F4D9-3F97-8549-B2F3-8ABF9AE8E930}" type="parTrans" cxnId="{6928CA6E-908F-1147-9E2D-2DEBCF2D41FF}">
      <dgm:prSet/>
      <dgm:spPr/>
      <dgm:t>
        <a:bodyPr/>
        <a:lstStyle/>
        <a:p>
          <a:endParaRPr lang="zh-CN" altLang="en-US"/>
        </a:p>
      </dgm:t>
    </dgm:pt>
    <dgm:pt modelId="{9F3DE37C-A3B8-2B42-8EAB-29882486B0B3}" type="sibTrans" cxnId="{6928CA6E-908F-1147-9E2D-2DEBCF2D41FF}">
      <dgm:prSet/>
      <dgm:spPr/>
      <dgm:t>
        <a:bodyPr/>
        <a:lstStyle/>
        <a:p>
          <a:endParaRPr lang="zh-CN" altLang="en-US"/>
        </a:p>
      </dgm:t>
    </dgm:pt>
    <dgm:pt modelId="{1E24E989-ACCD-D647-A47C-2CD8584FA2A6}">
      <dgm:prSet phldrT="[文本]"/>
      <dgm:spPr/>
      <dgm:t>
        <a:bodyPr/>
        <a:lstStyle/>
        <a:p>
          <a:r>
            <a:rPr lang="zh-Hans" altLang="en-US" dirty="0"/>
            <a:t>词典</a:t>
          </a:r>
          <a:endParaRPr lang="zh-CN" altLang="en-US" dirty="0"/>
        </a:p>
      </dgm:t>
    </dgm:pt>
    <dgm:pt modelId="{60A41CAB-7617-B741-8AD9-FA5F552175C1}" type="parTrans" cxnId="{0E69BF29-CB4A-1E44-9A22-515243A2FCAB}">
      <dgm:prSet/>
      <dgm:spPr/>
      <dgm:t>
        <a:bodyPr/>
        <a:lstStyle/>
        <a:p>
          <a:endParaRPr lang="zh-CN" altLang="en-US"/>
        </a:p>
      </dgm:t>
    </dgm:pt>
    <dgm:pt modelId="{E5A2A528-39D5-A244-9112-6C7AB423FE88}" type="sibTrans" cxnId="{0E69BF29-CB4A-1E44-9A22-515243A2FCAB}">
      <dgm:prSet/>
      <dgm:spPr/>
      <dgm:t>
        <a:bodyPr/>
        <a:lstStyle/>
        <a:p>
          <a:endParaRPr lang="zh-CN" altLang="en-US"/>
        </a:p>
      </dgm:t>
    </dgm:pt>
    <dgm:pt modelId="{D0B65426-C160-284C-B013-FB3FA0BD71E8}">
      <dgm:prSet phldrT="[文本]"/>
      <dgm:spPr/>
      <dgm:t>
        <a:bodyPr/>
        <a:lstStyle/>
        <a:p>
          <a:r>
            <a:rPr lang="zh-Hans" altLang="en-US" dirty="0"/>
            <a:t>在商鞅平台注册词典，区分静态和动态词典</a:t>
          </a:r>
          <a:endParaRPr lang="zh-CN" altLang="en-US" dirty="0"/>
        </a:p>
      </dgm:t>
    </dgm:pt>
    <dgm:pt modelId="{303D7F90-FD67-8440-B781-A53875B7976A}" type="parTrans" cxnId="{1BE31854-02E1-8C44-8B37-C4B196FA8C30}">
      <dgm:prSet/>
      <dgm:spPr/>
      <dgm:t>
        <a:bodyPr/>
        <a:lstStyle/>
        <a:p>
          <a:endParaRPr lang="zh-CN" altLang="en-US"/>
        </a:p>
      </dgm:t>
    </dgm:pt>
    <dgm:pt modelId="{454F77AD-9A2C-9544-BC22-EC974235904B}" type="sibTrans" cxnId="{1BE31854-02E1-8C44-8B37-C4B196FA8C30}">
      <dgm:prSet/>
      <dgm:spPr/>
      <dgm:t>
        <a:bodyPr/>
        <a:lstStyle/>
        <a:p>
          <a:endParaRPr lang="zh-CN" altLang="en-US"/>
        </a:p>
      </dgm:t>
    </dgm:pt>
    <dgm:pt modelId="{38E3BA6E-39A4-F24C-B5E1-E026EAB356F3}">
      <dgm:prSet/>
      <dgm:spPr/>
      <dgm:t>
        <a:bodyPr/>
        <a:lstStyle/>
        <a:p>
          <a:r>
            <a:rPr lang="zh-CN" altLang="en-US" dirty="0"/>
            <a:t>开发联调</a:t>
          </a:r>
        </a:p>
      </dgm:t>
    </dgm:pt>
    <dgm:pt modelId="{BAB4934A-ED3F-0B4D-9EA0-F83E4A3D73E2}" type="parTrans" cxnId="{51138EA5-D31C-6042-9E92-4F8FCBD796F5}">
      <dgm:prSet/>
      <dgm:spPr/>
      <dgm:t>
        <a:bodyPr/>
        <a:lstStyle/>
        <a:p>
          <a:endParaRPr lang="zh-CN" altLang="en-US"/>
        </a:p>
      </dgm:t>
    </dgm:pt>
    <dgm:pt modelId="{9A44A770-4E27-E745-8A15-E6AA48E9FB6C}" type="sibTrans" cxnId="{51138EA5-D31C-6042-9E92-4F8FCBD796F5}">
      <dgm:prSet/>
      <dgm:spPr/>
      <dgm:t>
        <a:bodyPr/>
        <a:lstStyle/>
        <a:p>
          <a:endParaRPr lang="zh-CN" altLang="en-US"/>
        </a:p>
      </dgm:t>
    </dgm:pt>
    <dgm:pt modelId="{0CE940BF-16D1-1742-A4AE-713CEB60B8FA}">
      <dgm:prSet/>
      <dgm:spPr/>
      <dgm:t>
        <a:bodyPr/>
        <a:lstStyle/>
        <a:p>
          <a:r>
            <a:rPr lang="zh-CN" altLang="en-US" dirty="0"/>
            <a:t>离线环境推送数据，验证效果</a:t>
          </a:r>
        </a:p>
      </dgm:t>
    </dgm:pt>
    <dgm:pt modelId="{93E927AD-2182-3747-B4ED-94001172D8DB}" type="parTrans" cxnId="{14011CC6-79E3-354C-AA5E-137111129F2C}">
      <dgm:prSet/>
      <dgm:spPr/>
      <dgm:t>
        <a:bodyPr/>
        <a:lstStyle/>
        <a:p>
          <a:endParaRPr lang="zh-CN" altLang="en-US"/>
        </a:p>
      </dgm:t>
    </dgm:pt>
    <dgm:pt modelId="{6878D474-1594-2946-929D-DAA9514463E6}" type="sibTrans" cxnId="{14011CC6-79E3-354C-AA5E-137111129F2C}">
      <dgm:prSet/>
      <dgm:spPr/>
      <dgm:t>
        <a:bodyPr/>
        <a:lstStyle/>
        <a:p>
          <a:endParaRPr lang="zh-CN" altLang="en-US"/>
        </a:p>
      </dgm:t>
    </dgm:pt>
    <dgm:pt modelId="{18119B04-4EDA-D64B-BBFC-90CE60BE3DE4}">
      <dgm:prSet/>
      <dgm:spPr/>
      <dgm:t>
        <a:bodyPr/>
        <a:lstStyle/>
        <a:p>
          <a:r>
            <a:rPr lang="zh-Hans" altLang="en-US" dirty="0"/>
            <a:t>涉及到架构</a:t>
          </a:r>
          <a:r>
            <a:rPr lang="en-US" altLang="zh-Hans" dirty="0"/>
            <a:t>fork</a:t>
          </a:r>
          <a:r>
            <a:rPr lang="zh-Hans" altLang="en-US" dirty="0"/>
            <a:t>联系</a:t>
          </a:r>
          <a:r>
            <a:rPr lang="en-US" altLang="zh-Hans" dirty="0"/>
            <a:t>gr</a:t>
          </a:r>
          <a:r>
            <a:rPr lang="zh-Hans" altLang="en-US" dirty="0"/>
            <a:t> 架构一起联调</a:t>
          </a:r>
          <a:endParaRPr lang="zh-CN" altLang="en-US" dirty="0"/>
        </a:p>
      </dgm:t>
    </dgm:pt>
    <dgm:pt modelId="{128918CD-4BF3-4146-B843-789C50CB62BD}" type="parTrans" cxnId="{A2909D10-7DB2-114F-A257-2858F989DAF5}">
      <dgm:prSet/>
      <dgm:spPr/>
      <dgm:t>
        <a:bodyPr/>
        <a:lstStyle/>
        <a:p>
          <a:endParaRPr lang="zh-CN" altLang="en-US"/>
        </a:p>
      </dgm:t>
    </dgm:pt>
    <dgm:pt modelId="{D6EF2B12-6640-6546-9668-B161B8F87EEE}" type="sibTrans" cxnId="{A2909D10-7DB2-114F-A257-2858F989DAF5}">
      <dgm:prSet/>
      <dgm:spPr/>
      <dgm:t>
        <a:bodyPr/>
        <a:lstStyle/>
        <a:p>
          <a:endParaRPr lang="zh-CN" altLang="en-US"/>
        </a:p>
      </dgm:t>
    </dgm:pt>
    <dgm:pt modelId="{AC3A8AB8-1B29-1344-855D-E1C011BC77D7}">
      <dgm:prSet/>
      <dgm:spPr/>
      <dgm:t>
        <a:bodyPr/>
        <a:lstStyle/>
        <a:p>
          <a:r>
            <a:rPr lang="zh-Hans" altLang="en-US" dirty="0"/>
            <a:t>测试</a:t>
          </a:r>
          <a:endParaRPr lang="zh-CN" altLang="en-US" dirty="0"/>
        </a:p>
      </dgm:t>
    </dgm:pt>
    <dgm:pt modelId="{E3C3A90E-D058-5843-9AFA-1A447F7E11FE}" type="parTrans" cxnId="{23B2DA2F-9673-2E4C-832C-73DA63C189F2}">
      <dgm:prSet/>
      <dgm:spPr/>
      <dgm:t>
        <a:bodyPr/>
        <a:lstStyle/>
        <a:p>
          <a:endParaRPr lang="zh-CN" altLang="en-US"/>
        </a:p>
      </dgm:t>
    </dgm:pt>
    <dgm:pt modelId="{FF4C12EE-125A-D745-8FFA-DFA1A467465C}" type="sibTrans" cxnId="{23B2DA2F-9673-2E4C-832C-73DA63C189F2}">
      <dgm:prSet/>
      <dgm:spPr/>
      <dgm:t>
        <a:bodyPr/>
        <a:lstStyle/>
        <a:p>
          <a:endParaRPr lang="zh-CN" altLang="en-US"/>
        </a:p>
      </dgm:t>
    </dgm:pt>
    <dgm:pt modelId="{C5A73249-43A2-2848-BC1B-A5CA0E4C8B6F}">
      <dgm:prSet/>
      <dgm:spPr/>
      <dgm:t>
        <a:bodyPr/>
        <a:lstStyle/>
        <a:p>
          <a:r>
            <a:rPr lang="en" altLang="en-US" dirty="0"/>
            <a:t>Agile</a:t>
          </a:r>
          <a:r>
            <a:rPr lang="zh-Hans" altLang="en-US" dirty="0"/>
            <a:t> 上压测通过，提测给业务对应的</a:t>
          </a:r>
          <a:r>
            <a:rPr lang="en-US" altLang="zh-Hans" dirty="0" err="1"/>
            <a:t>qa</a:t>
          </a:r>
          <a:endParaRPr lang="zh-CN" altLang="en-US" dirty="0"/>
        </a:p>
      </dgm:t>
    </dgm:pt>
    <dgm:pt modelId="{572E9994-E4E6-8640-80C0-2AE804AEF2DF}" type="parTrans" cxnId="{6456AB22-0AE5-B242-A24F-D5363D9863DB}">
      <dgm:prSet/>
      <dgm:spPr/>
      <dgm:t>
        <a:bodyPr/>
        <a:lstStyle/>
        <a:p>
          <a:endParaRPr lang="zh-CN" altLang="en-US"/>
        </a:p>
      </dgm:t>
    </dgm:pt>
    <dgm:pt modelId="{8F62D9F7-94C0-7147-B2D6-ACBF8F6E762A}" type="sibTrans" cxnId="{6456AB22-0AE5-B242-A24F-D5363D9863DB}">
      <dgm:prSet/>
      <dgm:spPr/>
      <dgm:t>
        <a:bodyPr/>
        <a:lstStyle/>
        <a:p>
          <a:endParaRPr lang="zh-CN" altLang="en-US"/>
        </a:p>
      </dgm:t>
    </dgm:pt>
    <dgm:pt modelId="{73A5D66D-5E11-8645-A983-B4BAFEDA8824}">
      <dgm:prSet phldrT="[文本]"/>
      <dgm:spPr/>
      <dgm:t>
        <a:bodyPr/>
        <a:lstStyle/>
        <a:p>
          <a:r>
            <a:rPr lang="en-US" altLang="zh-Hans" dirty="0" err="1"/>
            <a:t>Qa</a:t>
          </a:r>
          <a:r>
            <a:rPr lang="zh-Hans" altLang="en-US" dirty="0"/>
            <a:t>审核人填业务对应的</a:t>
          </a:r>
          <a:r>
            <a:rPr lang="en-US" altLang="zh-Hans" dirty="0" err="1"/>
            <a:t>qa</a:t>
          </a:r>
          <a:endParaRPr lang="zh-CN" altLang="en-US" dirty="0"/>
        </a:p>
      </dgm:t>
    </dgm:pt>
    <dgm:pt modelId="{161A72C5-BB3F-6549-B282-5FDD5FFF4F32}" type="parTrans" cxnId="{C0E2E343-8849-B740-A84D-F75262C426E2}">
      <dgm:prSet/>
      <dgm:spPr/>
      <dgm:t>
        <a:bodyPr/>
        <a:lstStyle/>
        <a:p>
          <a:endParaRPr lang="zh-CN" altLang="en-US"/>
        </a:p>
      </dgm:t>
    </dgm:pt>
    <dgm:pt modelId="{C7C4B56B-E4B1-0D46-8B41-3D8C3ACF17B3}" type="sibTrans" cxnId="{C0E2E343-8849-B740-A84D-F75262C426E2}">
      <dgm:prSet/>
      <dgm:spPr/>
      <dgm:t>
        <a:bodyPr/>
        <a:lstStyle/>
        <a:p>
          <a:endParaRPr lang="zh-CN" altLang="en-US"/>
        </a:p>
      </dgm:t>
    </dgm:pt>
    <dgm:pt modelId="{9C969748-168D-1C45-9D96-074598C7C4F5}">
      <dgm:prSet phldrT="[文本]"/>
      <dgm:spPr/>
      <dgm:t>
        <a:bodyPr/>
        <a:lstStyle/>
        <a:p>
          <a:r>
            <a:rPr lang="zh-Hans" altLang="en-US" dirty="0"/>
            <a:t>及时跟进审核</a:t>
          </a:r>
          <a:endParaRPr lang="zh-CN" altLang="en-US" dirty="0"/>
        </a:p>
      </dgm:t>
    </dgm:pt>
    <dgm:pt modelId="{543F7A30-A562-8D4B-8D63-3C71B0F72D98}" type="parTrans" cxnId="{34CD417B-6069-8848-9203-FB8907FB1DA0}">
      <dgm:prSet/>
      <dgm:spPr/>
      <dgm:t>
        <a:bodyPr/>
        <a:lstStyle/>
        <a:p>
          <a:endParaRPr lang="zh-CN" altLang="en-US"/>
        </a:p>
      </dgm:t>
    </dgm:pt>
    <dgm:pt modelId="{C8DC6876-79A0-0246-8783-B952C0682611}" type="sibTrans" cxnId="{34CD417B-6069-8848-9203-FB8907FB1DA0}">
      <dgm:prSet/>
      <dgm:spPr/>
      <dgm:t>
        <a:bodyPr/>
        <a:lstStyle/>
        <a:p>
          <a:endParaRPr lang="zh-CN" altLang="en-US"/>
        </a:p>
      </dgm:t>
    </dgm:pt>
    <dgm:pt modelId="{3C8705A9-291B-CD49-AAB0-77E77CF3332A}">
      <dgm:prSet phldrT="[文本]"/>
      <dgm:spPr/>
      <dgm:t>
        <a:bodyPr/>
        <a:lstStyle/>
        <a:p>
          <a:r>
            <a:rPr lang="zh-Hans" altLang="en-US" dirty="0"/>
            <a:t>执行代码在词典代码库中</a:t>
          </a:r>
          <a:endParaRPr lang="zh-CN" altLang="en-US" dirty="0"/>
        </a:p>
      </dgm:t>
    </dgm:pt>
    <dgm:pt modelId="{517E4997-FD6E-D946-ACF0-D59900C385B5}" type="parTrans" cxnId="{7CBC9EEE-22E2-684C-AADD-F93C04A632C3}">
      <dgm:prSet/>
      <dgm:spPr/>
      <dgm:t>
        <a:bodyPr/>
        <a:lstStyle/>
        <a:p>
          <a:endParaRPr lang="zh-CN" altLang="en-US"/>
        </a:p>
      </dgm:t>
    </dgm:pt>
    <dgm:pt modelId="{3923E994-8B17-7A4B-B50D-A2C189A1F0F7}" type="sibTrans" cxnId="{7CBC9EEE-22E2-684C-AADD-F93C04A632C3}">
      <dgm:prSet/>
      <dgm:spPr/>
      <dgm:t>
        <a:bodyPr/>
        <a:lstStyle/>
        <a:p>
          <a:endParaRPr lang="zh-CN" altLang="en-US"/>
        </a:p>
      </dgm:t>
    </dgm:pt>
    <dgm:pt modelId="{444DF42C-6D39-074F-A5C9-D4FF08E2FDA4}">
      <dgm:prSet/>
      <dgm:spPr/>
      <dgm:t>
        <a:bodyPr/>
        <a:lstStyle/>
        <a:p>
          <a:r>
            <a:rPr lang="zh-Hans" altLang="en-US" dirty="0"/>
            <a:t>线上自测</a:t>
          </a:r>
          <a:endParaRPr lang="zh-CN" altLang="en-US" dirty="0"/>
        </a:p>
      </dgm:t>
    </dgm:pt>
    <dgm:pt modelId="{077C63AE-B232-9141-8D0D-5B47B0ADA0E2}" type="parTrans" cxnId="{318FB4A7-AE69-5A46-80FA-5E38683A5A4E}">
      <dgm:prSet/>
      <dgm:spPr/>
      <dgm:t>
        <a:bodyPr/>
        <a:lstStyle/>
        <a:p>
          <a:endParaRPr lang="zh-CN" altLang="en-US"/>
        </a:p>
      </dgm:t>
    </dgm:pt>
    <dgm:pt modelId="{6546B2E6-BB0F-F442-83B4-81484D41F4A5}" type="sibTrans" cxnId="{318FB4A7-AE69-5A46-80FA-5E38683A5A4E}">
      <dgm:prSet/>
      <dgm:spPr/>
      <dgm:t>
        <a:bodyPr/>
        <a:lstStyle/>
        <a:p>
          <a:endParaRPr lang="zh-CN" altLang="en-US"/>
        </a:p>
      </dgm:t>
    </dgm:pt>
    <dgm:pt modelId="{164D5948-ED8F-8042-8B33-6A3959115BB9}">
      <dgm:prSet/>
      <dgm:spPr/>
      <dgm:t>
        <a:bodyPr/>
        <a:lstStyle/>
        <a:p>
          <a:r>
            <a:rPr lang="zh-Hans" altLang="en-US" dirty="0"/>
            <a:t>免压测需要提前周知</a:t>
          </a:r>
          <a:r>
            <a:rPr lang="en-US" altLang="zh-Hans" dirty="0" err="1"/>
            <a:t>qa</a:t>
          </a:r>
          <a:endParaRPr lang="zh-CN" altLang="en-US" dirty="0"/>
        </a:p>
      </dgm:t>
    </dgm:pt>
    <dgm:pt modelId="{33993070-05BB-B946-A397-52C42EFA2183}" type="parTrans" cxnId="{8F2A848A-4D25-3D4D-B393-4F7BFB4D2ACD}">
      <dgm:prSet/>
      <dgm:spPr/>
      <dgm:t>
        <a:bodyPr/>
        <a:lstStyle/>
        <a:p>
          <a:endParaRPr lang="zh-CN" altLang="en-US"/>
        </a:p>
      </dgm:t>
    </dgm:pt>
    <dgm:pt modelId="{1A046D2D-33AC-664C-A92E-479A476AC350}" type="sibTrans" cxnId="{8F2A848A-4D25-3D4D-B393-4F7BFB4D2ACD}">
      <dgm:prSet/>
      <dgm:spPr/>
      <dgm:t>
        <a:bodyPr/>
        <a:lstStyle/>
        <a:p>
          <a:endParaRPr lang="zh-CN" altLang="en-US"/>
        </a:p>
      </dgm:t>
    </dgm:pt>
    <dgm:pt modelId="{046194DC-66CC-E849-BD76-601848E66808}">
      <dgm:prSet/>
      <dgm:spPr/>
      <dgm:t>
        <a:bodyPr/>
        <a:lstStyle/>
        <a:p>
          <a:r>
            <a:rPr lang="zh-Hans" altLang="en-US" dirty="0"/>
            <a:t>调研</a:t>
          </a:r>
          <a:endParaRPr lang="zh-CN" altLang="en-US" dirty="0"/>
        </a:p>
      </dgm:t>
    </dgm:pt>
    <dgm:pt modelId="{90F68649-A553-F74F-B3E6-22488C9440A5}" type="parTrans" cxnId="{BB499CFE-C8A6-F047-93AD-381C625C843C}">
      <dgm:prSet/>
      <dgm:spPr/>
      <dgm:t>
        <a:bodyPr/>
        <a:lstStyle/>
        <a:p>
          <a:endParaRPr lang="zh-CN" altLang="en-US"/>
        </a:p>
      </dgm:t>
    </dgm:pt>
    <dgm:pt modelId="{6468450E-0328-B048-9B4F-331F8B98F2E9}" type="sibTrans" cxnId="{BB499CFE-C8A6-F047-93AD-381C625C843C}">
      <dgm:prSet/>
      <dgm:spPr/>
      <dgm:t>
        <a:bodyPr/>
        <a:lstStyle/>
        <a:p>
          <a:endParaRPr lang="zh-CN" altLang="en-US"/>
        </a:p>
      </dgm:t>
    </dgm:pt>
    <dgm:pt modelId="{E54ED269-8DC4-D14E-AC98-EF6BBF153225}">
      <dgm:prSet/>
      <dgm:spPr/>
      <dgm:t>
        <a:bodyPr/>
        <a:lstStyle/>
        <a:p>
          <a:r>
            <a:rPr lang="zh-Hans" altLang="en-US" dirty="0"/>
            <a:t>明确实验目标</a:t>
          </a:r>
          <a:r>
            <a:rPr lang="en-US" altLang="zh-Hans" dirty="0"/>
            <a:t>(</a:t>
          </a:r>
          <a:r>
            <a:rPr lang="zh-Hans" altLang="en-US" dirty="0"/>
            <a:t>渗透率，体验等</a:t>
          </a:r>
          <a:r>
            <a:rPr lang="en-US" altLang="zh-Hans" dirty="0"/>
            <a:t>)</a:t>
          </a:r>
          <a:endParaRPr lang="zh-CN" altLang="en-US" dirty="0"/>
        </a:p>
      </dgm:t>
    </dgm:pt>
    <dgm:pt modelId="{D47D4F3B-A0FD-4F4E-A3BC-8F590AB23587}" type="parTrans" cxnId="{3C7B3070-BD43-1A48-9D96-3678109B32A0}">
      <dgm:prSet/>
      <dgm:spPr/>
      <dgm:t>
        <a:bodyPr/>
        <a:lstStyle/>
        <a:p>
          <a:endParaRPr lang="zh-CN" altLang="en-US"/>
        </a:p>
      </dgm:t>
    </dgm:pt>
    <dgm:pt modelId="{2C761785-8678-F840-8AC2-5993088BA821}" type="sibTrans" cxnId="{3C7B3070-BD43-1A48-9D96-3678109B32A0}">
      <dgm:prSet/>
      <dgm:spPr/>
      <dgm:t>
        <a:bodyPr/>
        <a:lstStyle/>
        <a:p>
          <a:endParaRPr lang="zh-CN" altLang="en-US"/>
        </a:p>
      </dgm:t>
    </dgm:pt>
    <dgm:pt modelId="{49455CFE-E967-E24E-B69D-E7B8D059825F}">
      <dgm:prSet/>
      <dgm:spPr/>
      <dgm:t>
        <a:bodyPr/>
        <a:lstStyle/>
        <a:p>
          <a:r>
            <a:rPr lang="zh-Hans" altLang="en-US" dirty="0"/>
            <a:t>通过离线数据找到可优化的店</a:t>
          </a:r>
          <a:endParaRPr lang="zh-CN" altLang="en-US" dirty="0"/>
        </a:p>
      </dgm:t>
    </dgm:pt>
    <dgm:pt modelId="{B4ECB64D-5FA8-3448-9662-D427826237CE}" type="parTrans" cxnId="{64801FB1-A650-5A47-8F0A-7F9718B94496}">
      <dgm:prSet/>
      <dgm:spPr/>
      <dgm:t>
        <a:bodyPr/>
        <a:lstStyle/>
        <a:p>
          <a:endParaRPr lang="zh-CN" altLang="en-US"/>
        </a:p>
      </dgm:t>
    </dgm:pt>
    <dgm:pt modelId="{31ED3988-F1B4-8545-9073-AE7CA62E7C30}" type="sibTrans" cxnId="{64801FB1-A650-5A47-8F0A-7F9718B94496}">
      <dgm:prSet/>
      <dgm:spPr/>
      <dgm:t>
        <a:bodyPr/>
        <a:lstStyle/>
        <a:p>
          <a:endParaRPr lang="zh-CN" altLang="en-US"/>
        </a:p>
      </dgm:t>
    </dgm:pt>
    <dgm:pt modelId="{7409D210-445B-384C-9B5A-FD197D14C5E4}">
      <dgm:prSet/>
      <dgm:spPr/>
      <dgm:t>
        <a:bodyPr/>
        <a:lstStyle/>
        <a:p>
          <a:r>
            <a:rPr lang="zh-Hans" altLang="en-US" dirty="0"/>
            <a:t>申请小流量</a:t>
          </a:r>
          <a:endParaRPr lang="zh-CN" altLang="en-US" dirty="0"/>
        </a:p>
      </dgm:t>
    </dgm:pt>
    <dgm:pt modelId="{77FE559B-4BED-BD4A-8E67-0234FFEF2DB8}" type="parTrans" cxnId="{D343E3FF-3510-F74F-96DF-7E64433CC67F}">
      <dgm:prSet/>
      <dgm:spPr/>
      <dgm:t>
        <a:bodyPr/>
        <a:lstStyle/>
        <a:p>
          <a:endParaRPr lang="zh-CN" altLang="en-US"/>
        </a:p>
      </dgm:t>
    </dgm:pt>
    <dgm:pt modelId="{3AA425DC-17DA-D843-929B-98958102E641}" type="sibTrans" cxnId="{D343E3FF-3510-F74F-96DF-7E64433CC67F}">
      <dgm:prSet/>
      <dgm:spPr/>
      <dgm:t>
        <a:bodyPr/>
        <a:lstStyle/>
        <a:p>
          <a:endParaRPr lang="zh-CN" altLang="en-US"/>
        </a:p>
      </dgm:t>
    </dgm:pt>
    <dgm:pt modelId="{14DA3CE0-2547-CE42-8B0B-4E9A7925D1AB}">
      <dgm:prSet/>
      <dgm:spPr/>
      <dgm:t>
        <a:bodyPr/>
        <a:lstStyle/>
        <a:p>
          <a:r>
            <a:rPr lang="en-US" altLang="zh-Hans" dirty="0"/>
            <a:t>AB</a:t>
          </a:r>
          <a:r>
            <a:rPr lang="zh-Hans" altLang="en-US" dirty="0"/>
            <a:t>平台自测</a:t>
          </a:r>
          <a:r>
            <a:rPr lang="en-US" altLang="zh-Hans" dirty="0"/>
            <a:t>(1)</a:t>
          </a:r>
          <a:endParaRPr lang="zh-CN" altLang="en-US" dirty="0"/>
        </a:p>
      </dgm:t>
    </dgm:pt>
    <dgm:pt modelId="{BAB5F554-7FD9-D941-967E-B6DEC2AFBEC4}" type="parTrans" cxnId="{CDF4C19D-50C4-4041-A7E9-0AFA4934F495}">
      <dgm:prSet/>
      <dgm:spPr/>
      <dgm:t>
        <a:bodyPr/>
        <a:lstStyle/>
        <a:p>
          <a:endParaRPr lang="zh-CN" altLang="en-US"/>
        </a:p>
      </dgm:t>
    </dgm:pt>
    <dgm:pt modelId="{8A5E616F-C5EA-A842-8DDB-049AFC44FB6D}" type="sibTrans" cxnId="{CDF4C19D-50C4-4041-A7E9-0AFA4934F495}">
      <dgm:prSet/>
      <dgm:spPr/>
      <dgm:t>
        <a:bodyPr/>
        <a:lstStyle/>
        <a:p>
          <a:endParaRPr lang="zh-CN" altLang="en-US"/>
        </a:p>
      </dgm:t>
    </dgm:pt>
    <dgm:pt modelId="{88C43118-3386-1D41-B968-5D6BC1ADA819}" type="pres">
      <dgm:prSet presAssocID="{EEFDFEA2-FD44-2442-B6D9-A5168842160D}" presName="Name0" presStyleCnt="0">
        <dgm:presLayoutVars>
          <dgm:dir/>
          <dgm:resizeHandles val="exact"/>
        </dgm:presLayoutVars>
      </dgm:prSet>
      <dgm:spPr/>
    </dgm:pt>
    <dgm:pt modelId="{C91661EE-2EA9-D24A-BF81-5E2560656C4D}" type="pres">
      <dgm:prSet presAssocID="{046194DC-66CC-E849-BD76-601848E66808}" presName="node" presStyleLbl="node1" presStyleIdx="0" presStyleCnt="5">
        <dgm:presLayoutVars>
          <dgm:bulletEnabled val="1"/>
        </dgm:presLayoutVars>
      </dgm:prSet>
      <dgm:spPr/>
    </dgm:pt>
    <dgm:pt modelId="{052D4461-130F-DC46-92B0-C88B254A4A0C}" type="pres">
      <dgm:prSet presAssocID="{6468450E-0328-B048-9B4F-331F8B98F2E9}" presName="sibTrans" presStyleLbl="sibTrans2D1" presStyleIdx="0" presStyleCnt="4"/>
      <dgm:spPr/>
    </dgm:pt>
    <dgm:pt modelId="{AB8847E4-52FF-CB4A-9CFF-8AAF916D4547}" type="pres">
      <dgm:prSet presAssocID="{6468450E-0328-B048-9B4F-331F8B98F2E9}" presName="connectorText" presStyleLbl="sibTrans2D1" presStyleIdx="0" presStyleCnt="4"/>
      <dgm:spPr/>
    </dgm:pt>
    <dgm:pt modelId="{9B871A0C-3054-B34F-8B89-83A3C381B6D0}" type="pres">
      <dgm:prSet presAssocID="{1E24E989-ACCD-D647-A47C-2CD8584FA2A6}" presName="node" presStyleLbl="node1" presStyleIdx="1" presStyleCnt="5">
        <dgm:presLayoutVars>
          <dgm:bulletEnabled val="1"/>
        </dgm:presLayoutVars>
      </dgm:prSet>
      <dgm:spPr/>
    </dgm:pt>
    <dgm:pt modelId="{26DFA5E3-6E0F-604F-B2F1-556F577842F8}" type="pres">
      <dgm:prSet presAssocID="{E5A2A528-39D5-A244-9112-6C7AB423FE88}" presName="sibTrans" presStyleLbl="sibTrans2D1" presStyleIdx="1" presStyleCnt="4"/>
      <dgm:spPr/>
    </dgm:pt>
    <dgm:pt modelId="{0ADF3B80-FD8D-024F-95FF-D76A5BDF7101}" type="pres">
      <dgm:prSet presAssocID="{E5A2A528-39D5-A244-9112-6C7AB423FE88}" presName="connectorText" presStyleLbl="sibTrans2D1" presStyleIdx="1" presStyleCnt="4"/>
      <dgm:spPr/>
    </dgm:pt>
    <dgm:pt modelId="{1353799E-33A6-3549-971A-1C71A8E26858}" type="pres">
      <dgm:prSet presAssocID="{3E0CEB34-BDE9-F14C-8D10-8456C0341D7D}" presName="node" presStyleLbl="node1" presStyleIdx="2" presStyleCnt="5">
        <dgm:presLayoutVars>
          <dgm:bulletEnabled val="1"/>
        </dgm:presLayoutVars>
      </dgm:prSet>
      <dgm:spPr/>
    </dgm:pt>
    <dgm:pt modelId="{F3094B87-234E-F94E-AA49-66B556C0AB76}" type="pres">
      <dgm:prSet presAssocID="{B4F49541-6977-D74C-9C0C-297138A5FC25}" presName="sibTrans" presStyleLbl="sibTrans2D1" presStyleIdx="2" presStyleCnt="4"/>
      <dgm:spPr/>
    </dgm:pt>
    <dgm:pt modelId="{02AF43D9-D558-4B43-BAEF-2EF0BE3F85D1}" type="pres">
      <dgm:prSet presAssocID="{B4F49541-6977-D74C-9C0C-297138A5FC25}" presName="connectorText" presStyleLbl="sibTrans2D1" presStyleIdx="2" presStyleCnt="4"/>
      <dgm:spPr/>
    </dgm:pt>
    <dgm:pt modelId="{31570CF3-ED44-9E41-83D3-488A976A22FA}" type="pres">
      <dgm:prSet presAssocID="{38E3BA6E-39A4-F24C-B5E1-E026EAB356F3}" presName="node" presStyleLbl="node1" presStyleIdx="3" presStyleCnt="5">
        <dgm:presLayoutVars>
          <dgm:bulletEnabled val="1"/>
        </dgm:presLayoutVars>
      </dgm:prSet>
      <dgm:spPr/>
    </dgm:pt>
    <dgm:pt modelId="{2E114E8F-0376-1847-A9CC-BBACE4DA184F}" type="pres">
      <dgm:prSet presAssocID="{9A44A770-4E27-E745-8A15-E6AA48E9FB6C}" presName="sibTrans" presStyleLbl="sibTrans2D1" presStyleIdx="3" presStyleCnt="4"/>
      <dgm:spPr/>
    </dgm:pt>
    <dgm:pt modelId="{AFE9FA1B-BEC3-8A42-A64F-A8B2D190ECA2}" type="pres">
      <dgm:prSet presAssocID="{9A44A770-4E27-E745-8A15-E6AA48E9FB6C}" presName="connectorText" presStyleLbl="sibTrans2D1" presStyleIdx="3" presStyleCnt="4"/>
      <dgm:spPr/>
    </dgm:pt>
    <dgm:pt modelId="{9351D623-814F-8F4D-9F51-ED3E09575258}" type="pres">
      <dgm:prSet presAssocID="{AC3A8AB8-1B29-1344-855D-E1C011BC77D7}" presName="node" presStyleLbl="node1" presStyleIdx="4" presStyleCnt="5" custLinFactNeighborX="-4099" custLinFactNeighborY="2981">
        <dgm:presLayoutVars>
          <dgm:bulletEnabled val="1"/>
        </dgm:presLayoutVars>
      </dgm:prSet>
      <dgm:spPr/>
    </dgm:pt>
  </dgm:ptLst>
  <dgm:cxnLst>
    <dgm:cxn modelId="{1D79750F-48E0-B841-BCCB-3806D18EF798}" type="presOf" srcId="{E54ED269-8DC4-D14E-AC98-EF6BBF153225}" destId="{C91661EE-2EA9-D24A-BF81-5E2560656C4D}" srcOrd="0" destOrd="2" presId="urn:microsoft.com/office/officeart/2005/8/layout/process1"/>
    <dgm:cxn modelId="{A2909D10-7DB2-114F-A257-2858F989DAF5}" srcId="{38E3BA6E-39A4-F24C-B5E1-E026EAB356F3}" destId="{18119B04-4EDA-D64B-BBFC-90CE60BE3DE4}" srcOrd="1" destOrd="0" parTransId="{128918CD-4BF3-4146-B843-789C50CB62BD}" sibTransId="{D6EF2B12-6640-6546-9668-B161B8F87EEE}"/>
    <dgm:cxn modelId="{E3A3B319-4179-1D4B-92B0-DFFFF024E8C0}" type="presOf" srcId="{6991A3B8-E3AD-844A-9E70-B32D7D13FE2E}" destId="{1353799E-33A6-3549-971A-1C71A8E26858}" srcOrd="0" destOrd="1" presId="urn:microsoft.com/office/officeart/2005/8/layout/process1"/>
    <dgm:cxn modelId="{688B471C-351E-EF4C-9372-042E56109B47}" type="presOf" srcId="{38E3BA6E-39A4-F24C-B5E1-E026EAB356F3}" destId="{31570CF3-ED44-9E41-83D3-488A976A22FA}" srcOrd="0" destOrd="0" presId="urn:microsoft.com/office/officeart/2005/8/layout/process1"/>
    <dgm:cxn modelId="{6456AB22-0AE5-B242-A24F-D5363D9863DB}" srcId="{AC3A8AB8-1B29-1344-855D-E1C011BC77D7}" destId="{C5A73249-43A2-2848-BC1B-A5CA0E4C8B6F}" srcOrd="1" destOrd="0" parTransId="{572E9994-E4E6-8640-80C0-2AE804AEF2DF}" sibTransId="{8F62D9F7-94C0-7147-B2D6-ACBF8F6E762A}"/>
    <dgm:cxn modelId="{43610024-D726-1A4E-AB26-4255A7A0063B}" type="presOf" srcId="{164D5948-ED8F-8042-8B33-6A3959115BB9}" destId="{9351D623-814F-8F4D-9F51-ED3E09575258}" srcOrd="0" destOrd="3" presId="urn:microsoft.com/office/officeart/2005/8/layout/process1"/>
    <dgm:cxn modelId="{0E69BF29-CB4A-1E44-9A22-515243A2FCAB}" srcId="{EEFDFEA2-FD44-2442-B6D9-A5168842160D}" destId="{1E24E989-ACCD-D647-A47C-2CD8584FA2A6}" srcOrd="1" destOrd="0" parTransId="{60A41CAB-7617-B741-8AD9-FA5F552175C1}" sibTransId="{E5A2A528-39D5-A244-9112-6C7AB423FE88}"/>
    <dgm:cxn modelId="{23B2DA2F-9673-2E4C-832C-73DA63C189F2}" srcId="{EEFDFEA2-FD44-2442-B6D9-A5168842160D}" destId="{AC3A8AB8-1B29-1344-855D-E1C011BC77D7}" srcOrd="4" destOrd="0" parTransId="{E3C3A90E-D058-5843-9AFA-1A447F7E11FE}" sibTransId="{FF4C12EE-125A-D745-8FFA-DFA1A467465C}"/>
    <dgm:cxn modelId="{E2C2245F-DD37-704B-A05C-FB40ED7FE008}" type="presOf" srcId="{B4F49541-6977-D74C-9C0C-297138A5FC25}" destId="{F3094B87-234E-F94E-AA49-66B556C0AB76}" srcOrd="0" destOrd="0" presId="urn:microsoft.com/office/officeart/2005/8/layout/process1"/>
    <dgm:cxn modelId="{0B1C9963-B9FF-8C46-BD6A-89A356EDBC1A}" type="presOf" srcId="{EEFDFEA2-FD44-2442-B6D9-A5168842160D}" destId="{88C43118-3386-1D41-B968-5D6BC1ADA819}" srcOrd="0" destOrd="0" presId="urn:microsoft.com/office/officeart/2005/8/layout/process1"/>
    <dgm:cxn modelId="{C0E2E343-8849-B740-A84D-F75262C426E2}" srcId="{1E24E989-ACCD-D647-A47C-2CD8584FA2A6}" destId="{73A5D66D-5E11-8645-A983-B4BAFEDA8824}" srcOrd="2" destOrd="0" parTransId="{161A72C5-BB3F-6549-B282-5FDD5FFF4F32}" sibTransId="{C7C4B56B-E4B1-0D46-8B41-3D8C3ACF17B3}"/>
    <dgm:cxn modelId="{45265164-7416-0842-AFD7-4EEA2AF54B48}" type="presOf" srcId="{AC3A8AB8-1B29-1344-855D-E1C011BC77D7}" destId="{9351D623-814F-8F4D-9F51-ED3E09575258}" srcOrd="0" destOrd="0" presId="urn:microsoft.com/office/officeart/2005/8/layout/process1"/>
    <dgm:cxn modelId="{10F4A265-0066-1B45-8528-F594AB4615AA}" type="presOf" srcId="{6468450E-0328-B048-9B4F-331F8B98F2E9}" destId="{AB8847E4-52FF-CB4A-9CFF-8AAF916D4547}" srcOrd="1" destOrd="0" presId="urn:microsoft.com/office/officeart/2005/8/layout/process1"/>
    <dgm:cxn modelId="{AA20B367-0096-A045-9C8D-02F72C19DF8D}" type="presOf" srcId="{7409D210-445B-384C-9B5A-FD197D14C5E4}" destId="{C91661EE-2EA9-D24A-BF81-5E2560656C4D}" srcOrd="0" destOrd="3" presId="urn:microsoft.com/office/officeart/2005/8/layout/process1"/>
    <dgm:cxn modelId="{6057C447-497E-C54C-8777-01858F8999BE}" type="presOf" srcId="{B4F49541-6977-D74C-9C0C-297138A5FC25}" destId="{02AF43D9-D558-4B43-BAEF-2EF0BE3F85D1}" srcOrd="1" destOrd="0" presId="urn:microsoft.com/office/officeart/2005/8/layout/process1"/>
    <dgm:cxn modelId="{79F6E969-2361-4A43-927C-3FCB0DB58908}" type="presOf" srcId="{E5A2A528-39D5-A244-9112-6C7AB423FE88}" destId="{0ADF3B80-FD8D-024F-95FF-D76A5BDF7101}" srcOrd="1" destOrd="0" presId="urn:microsoft.com/office/officeart/2005/8/layout/process1"/>
    <dgm:cxn modelId="{DFF02A6D-66F4-1A4F-BB2A-01DB0643056C}" type="presOf" srcId="{1E24E989-ACCD-D647-A47C-2CD8584FA2A6}" destId="{9B871A0C-3054-B34F-8B89-83A3C381B6D0}" srcOrd="0" destOrd="0" presId="urn:microsoft.com/office/officeart/2005/8/layout/process1"/>
    <dgm:cxn modelId="{6928CA6E-908F-1147-9E2D-2DEBCF2D41FF}" srcId="{3E0CEB34-BDE9-F14C-8D10-8456C0341D7D}" destId="{6991A3B8-E3AD-844A-9E70-B32D7D13FE2E}" srcOrd="0" destOrd="0" parTransId="{8AC5F4D9-3F97-8549-B2F3-8ABF9AE8E930}" sibTransId="{9F3DE37C-A3B8-2B42-8EAB-29882486B0B3}"/>
    <dgm:cxn modelId="{C842114F-D293-734F-BBCB-943E806047BD}" type="presOf" srcId="{49455CFE-E967-E24E-B69D-E7B8D059825F}" destId="{C91661EE-2EA9-D24A-BF81-5E2560656C4D}" srcOrd="0" destOrd="1" presId="urn:microsoft.com/office/officeart/2005/8/layout/process1"/>
    <dgm:cxn modelId="{8FEDAD4F-3EB5-AE42-8224-EC055B7D0F41}" type="presOf" srcId="{D0B65426-C160-284C-B013-FB3FA0BD71E8}" destId="{9B871A0C-3054-B34F-8B89-83A3C381B6D0}" srcOrd="0" destOrd="1" presId="urn:microsoft.com/office/officeart/2005/8/layout/process1"/>
    <dgm:cxn modelId="{3C7B3070-BD43-1A48-9D96-3678109B32A0}" srcId="{046194DC-66CC-E849-BD76-601848E66808}" destId="{E54ED269-8DC4-D14E-AC98-EF6BBF153225}" srcOrd="1" destOrd="0" parTransId="{D47D4F3B-A0FD-4F4E-A3BC-8F590AB23587}" sibTransId="{2C761785-8678-F840-8AC2-5993088BA821}"/>
    <dgm:cxn modelId="{20756850-82C9-FF45-A08E-F394CC0B15F2}" type="presOf" srcId="{3E0CEB34-BDE9-F14C-8D10-8456C0341D7D}" destId="{1353799E-33A6-3549-971A-1C71A8E26858}" srcOrd="0" destOrd="0" presId="urn:microsoft.com/office/officeart/2005/8/layout/process1"/>
    <dgm:cxn modelId="{1BE31854-02E1-8C44-8B37-C4B196FA8C30}" srcId="{1E24E989-ACCD-D647-A47C-2CD8584FA2A6}" destId="{D0B65426-C160-284C-B013-FB3FA0BD71E8}" srcOrd="0" destOrd="0" parTransId="{303D7F90-FD67-8440-B781-A53875B7976A}" sibTransId="{454F77AD-9A2C-9544-BC22-EC974235904B}"/>
    <dgm:cxn modelId="{8A407378-1786-9043-B5BF-8F0D604FD85D}" type="presOf" srcId="{6468450E-0328-B048-9B4F-331F8B98F2E9}" destId="{052D4461-130F-DC46-92B0-C88B254A4A0C}" srcOrd="0" destOrd="0" presId="urn:microsoft.com/office/officeart/2005/8/layout/process1"/>
    <dgm:cxn modelId="{34CD417B-6069-8848-9203-FB8907FB1DA0}" srcId="{1E24E989-ACCD-D647-A47C-2CD8584FA2A6}" destId="{9C969748-168D-1C45-9D96-074598C7C4F5}" srcOrd="3" destOrd="0" parTransId="{543F7A30-A562-8D4B-8D63-3C71B0F72D98}" sibTransId="{C8DC6876-79A0-0246-8783-B952C0682611}"/>
    <dgm:cxn modelId="{8F2A848A-4D25-3D4D-B393-4F7BFB4D2ACD}" srcId="{AC3A8AB8-1B29-1344-855D-E1C011BC77D7}" destId="{164D5948-ED8F-8042-8B33-6A3959115BB9}" srcOrd="2" destOrd="0" parTransId="{33993070-05BB-B946-A397-52C42EFA2183}" sibTransId="{1A046D2D-33AC-664C-A92E-479A476AC350}"/>
    <dgm:cxn modelId="{CDF4C19D-50C4-4041-A7E9-0AFA4934F495}" srcId="{AC3A8AB8-1B29-1344-855D-E1C011BC77D7}" destId="{14DA3CE0-2547-CE42-8B0B-4E9A7925D1AB}" srcOrd="0" destOrd="0" parTransId="{BAB5F554-7FD9-D941-967E-B6DEC2AFBEC4}" sibTransId="{8A5E616F-C5EA-A842-8DDB-049AFC44FB6D}"/>
    <dgm:cxn modelId="{4E54DB9E-38CA-384C-9CC5-82BD9FE845D3}" type="presOf" srcId="{3C8705A9-291B-CD49-AAB0-77E77CF3332A}" destId="{9B871A0C-3054-B34F-8B89-83A3C381B6D0}" srcOrd="0" destOrd="2" presId="urn:microsoft.com/office/officeart/2005/8/layout/process1"/>
    <dgm:cxn modelId="{5EB93BA1-16B7-0D49-9C7B-ACE5160642F9}" type="presOf" srcId="{444DF42C-6D39-074F-A5C9-D4FF08E2FDA4}" destId="{1353799E-33A6-3549-971A-1C71A8E26858}" srcOrd="0" destOrd="2" presId="urn:microsoft.com/office/officeart/2005/8/layout/process1"/>
    <dgm:cxn modelId="{51138EA5-D31C-6042-9E92-4F8FCBD796F5}" srcId="{EEFDFEA2-FD44-2442-B6D9-A5168842160D}" destId="{38E3BA6E-39A4-F24C-B5E1-E026EAB356F3}" srcOrd="3" destOrd="0" parTransId="{BAB4934A-ED3F-0B4D-9EA0-F83E4A3D73E2}" sibTransId="{9A44A770-4E27-E745-8A15-E6AA48E9FB6C}"/>
    <dgm:cxn modelId="{667B38A6-65B6-C646-9DBA-D99A9B3F8651}" type="presOf" srcId="{046194DC-66CC-E849-BD76-601848E66808}" destId="{C91661EE-2EA9-D24A-BF81-5E2560656C4D}" srcOrd="0" destOrd="0" presId="urn:microsoft.com/office/officeart/2005/8/layout/process1"/>
    <dgm:cxn modelId="{318FB4A7-AE69-5A46-80FA-5E38683A5A4E}" srcId="{3E0CEB34-BDE9-F14C-8D10-8456C0341D7D}" destId="{444DF42C-6D39-074F-A5C9-D4FF08E2FDA4}" srcOrd="1" destOrd="0" parTransId="{077C63AE-B232-9141-8D0D-5B47B0ADA0E2}" sibTransId="{6546B2E6-BB0F-F442-83B4-81484D41F4A5}"/>
    <dgm:cxn modelId="{64801FB1-A650-5A47-8F0A-7F9718B94496}" srcId="{046194DC-66CC-E849-BD76-601848E66808}" destId="{49455CFE-E967-E24E-B69D-E7B8D059825F}" srcOrd="0" destOrd="0" parTransId="{B4ECB64D-5FA8-3448-9662-D427826237CE}" sibTransId="{31ED3988-F1B4-8545-9073-AE7CA62E7C30}"/>
    <dgm:cxn modelId="{5D6FC8B5-4D9F-8642-BF19-EE56BB574F3D}" type="presOf" srcId="{73A5D66D-5E11-8645-A983-B4BAFEDA8824}" destId="{9B871A0C-3054-B34F-8B89-83A3C381B6D0}" srcOrd="0" destOrd="3" presId="urn:microsoft.com/office/officeart/2005/8/layout/process1"/>
    <dgm:cxn modelId="{730EECBB-E12E-004C-9B5E-D9736A36810D}" type="presOf" srcId="{0CE940BF-16D1-1742-A4AE-713CEB60B8FA}" destId="{31570CF3-ED44-9E41-83D3-488A976A22FA}" srcOrd="0" destOrd="1" presId="urn:microsoft.com/office/officeart/2005/8/layout/process1"/>
    <dgm:cxn modelId="{3979A5C4-DA8B-104F-90A0-E2CDF99C1DAA}" type="presOf" srcId="{C5A73249-43A2-2848-BC1B-A5CA0E4C8B6F}" destId="{9351D623-814F-8F4D-9F51-ED3E09575258}" srcOrd="0" destOrd="2" presId="urn:microsoft.com/office/officeart/2005/8/layout/process1"/>
    <dgm:cxn modelId="{14011CC6-79E3-354C-AA5E-137111129F2C}" srcId="{38E3BA6E-39A4-F24C-B5E1-E026EAB356F3}" destId="{0CE940BF-16D1-1742-A4AE-713CEB60B8FA}" srcOrd="0" destOrd="0" parTransId="{93E927AD-2182-3747-B4ED-94001172D8DB}" sibTransId="{6878D474-1594-2946-929D-DAA9514463E6}"/>
    <dgm:cxn modelId="{4DA629CF-5503-4E42-A70F-07420E5B1B54}" type="presOf" srcId="{9C969748-168D-1C45-9D96-074598C7C4F5}" destId="{9B871A0C-3054-B34F-8B89-83A3C381B6D0}" srcOrd="0" destOrd="4" presId="urn:microsoft.com/office/officeart/2005/8/layout/process1"/>
    <dgm:cxn modelId="{422D9AD2-7AF2-8B4C-8E23-4161254CB8B2}" type="presOf" srcId="{9A44A770-4E27-E745-8A15-E6AA48E9FB6C}" destId="{AFE9FA1B-BEC3-8A42-A64F-A8B2D190ECA2}" srcOrd="1" destOrd="0" presId="urn:microsoft.com/office/officeart/2005/8/layout/process1"/>
    <dgm:cxn modelId="{708AA9E2-5A3F-E440-ABDA-DE3156A3F1EA}" type="presOf" srcId="{9A44A770-4E27-E745-8A15-E6AA48E9FB6C}" destId="{2E114E8F-0376-1847-A9CC-BBACE4DA184F}" srcOrd="0" destOrd="0" presId="urn:microsoft.com/office/officeart/2005/8/layout/process1"/>
    <dgm:cxn modelId="{607B02ED-8FA5-E443-8E79-537B8EFBE78D}" srcId="{EEFDFEA2-FD44-2442-B6D9-A5168842160D}" destId="{3E0CEB34-BDE9-F14C-8D10-8456C0341D7D}" srcOrd="2" destOrd="0" parTransId="{F6E13038-9A5C-3D4E-9BD0-83B5824CC074}" sibTransId="{B4F49541-6977-D74C-9C0C-297138A5FC25}"/>
    <dgm:cxn modelId="{7CBC9EEE-22E2-684C-AADD-F93C04A632C3}" srcId="{1E24E989-ACCD-D647-A47C-2CD8584FA2A6}" destId="{3C8705A9-291B-CD49-AAB0-77E77CF3332A}" srcOrd="1" destOrd="0" parTransId="{517E4997-FD6E-D946-ACF0-D59900C385B5}" sibTransId="{3923E994-8B17-7A4B-B50D-A2C189A1F0F7}"/>
    <dgm:cxn modelId="{5CFA0EF9-2658-284E-A4EF-FE6C93EC882B}" type="presOf" srcId="{18119B04-4EDA-D64B-BBFC-90CE60BE3DE4}" destId="{31570CF3-ED44-9E41-83D3-488A976A22FA}" srcOrd="0" destOrd="2" presId="urn:microsoft.com/office/officeart/2005/8/layout/process1"/>
    <dgm:cxn modelId="{E62968F9-AE46-C04E-9B23-784BE64C50BA}" type="presOf" srcId="{E5A2A528-39D5-A244-9112-6C7AB423FE88}" destId="{26DFA5E3-6E0F-604F-B2F1-556F577842F8}" srcOrd="0" destOrd="0" presId="urn:microsoft.com/office/officeart/2005/8/layout/process1"/>
    <dgm:cxn modelId="{BB499CFE-C8A6-F047-93AD-381C625C843C}" srcId="{EEFDFEA2-FD44-2442-B6D9-A5168842160D}" destId="{046194DC-66CC-E849-BD76-601848E66808}" srcOrd="0" destOrd="0" parTransId="{90F68649-A553-F74F-B3E6-22488C9440A5}" sibTransId="{6468450E-0328-B048-9B4F-331F8B98F2E9}"/>
    <dgm:cxn modelId="{54DA05FF-A9DA-AA45-AEEC-684B71A583C8}" type="presOf" srcId="{14DA3CE0-2547-CE42-8B0B-4E9A7925D1AB}" destId="{9351D623-814F-8F4D-9F51-ED3E09575258}" srcOrd="0" destOrd="1" presId="urn:microsoft.com/office/officeart/2005/8/layout/process1"/>
    <dgm:cxn modelId="{D343E3FF-3510-F74F-96DF-7E64433CC67F}" srcId="{046194DC-66CC-E849-BD76-601848E66808}" destId="{7409D210-445B-384C-9B5A-FD197D14C5E4}" srcOrd="2" destOrd="0" parTransId="{77FE559B-4BED-BD4A-8E67-0234FFEF2DB8}" sibTransId="{3AA425DC-17DA-D843-929B-98958102E641}"/>
    <dgm:cxn modelId="{D37D3BF1-8E38-4A4E-8042-74FD89D93B7B}" type="presParOf" srcId="{88C43118-3386-1D41-B968-5D6BC1ADA819}" destId="{C91661EE-2EA9-D24A-BF81-5E2560656C4D}" srcOrd="0" destOrd="0" presId="urn:microsoft.com/office/officeart/2005/8/layout/process1"/>
    <dgm:cxn modelId="{EA042B32-E4BB-1F4D-952D-C0F2940B371D}" type="presParOf" srcId="{88C43118-3386-1D41-B968-5D6BC1ADA819}" destId="{052D4461-130F-DC46-92B0-C88B254A4A0C}" srcOrd="1" destOrd="0" presId="urn:microsoft.com/office/officeart/2005/8/layout/process1"/>
    <dgm:cxn modelId="{3F7D0EBF-7E36-3442-8804-955445011153}" type="presParOf" srcId="{052D4461-130F-DC46-92B0-C88B254A4A0C}" destId="{AB8847E4-52FF-CB4A-9CFF-8AAF916D4547}" srcOrd="0" destOrd="0" presId="urn:microsoft.com/office/officeart/2005/8/layout/process1"/>
    <dgm:cxn modelId="{F1429B0E-3189-C84A-98D7-92FFC6E30236}" type="presParOf" srcId="{88C43118-3386-1D41-B968-5D6BC1ADA819}" destId="{9B871A0C-3054-B34F-8B89-83A3C381B6D0}" srcOrd="2" destOrd="0" presId="urn:microsoft.com/office/officeart/2005/8/layout/process1"/>
    <dgm:cxn modelId="{8FC95822-BD04-7C44-963C-11903CFF0B85}" type="presParOf" srcId="{88C43118-3386-1D41-B968-5D6BC1ADA819}" destId="{26DFA5E3-6E0F-604F-B2F1-556F577842F8}" srcOrd="3" destOrd="0" presId="urn:microsoft.com/office/officeart/2005/8/layout/process1"/>
    <dgm:cxn modelId="{B6E3097B-AF9A-6045-86C5-D4B66127B120}" type="presParOf" srcId="{26DFA5E3-6E0F-604F-B2F1-556F577842F8}" destId="{0ADF3B80-FD8D-024F-95FF-D76A5BDF7101}" srcOrd="0" destOrd="0" presId="urn:microsoft.com/office/officeart/2005/8/layout/process1"/>
    <dgm:cxn modelId="{E612F711-718D-2646-A46C-6F18EC5F7079}" type="presParOf" srcId="{88C43118-3386-1D41-B968-5D6BC1ADA819}" destId="{1353799E-33A6-3549-971A-1C71A8E26858}" srcOrd="4" destOrd="0" presId="urn:microsoft.com/office/officeart/2005/8/layout/process1"/>
    <dgm:cxn modelId="{4E7909E2-26E8-244D-96FC-C3C3DFC28D13}" type="presParOf" srcId="{88C43118-3386-1D41-B968-5D6BC1ADA819}" destId="{F3094B87-234E-F94E-AA49-66B556C0AB76}" srcOrd="5" destOrd="0" presId="urn:microsoft.com/office/officeart/2005/8/layout/process1"/>
    <dgm:cxn modelId="{1E8FB6F2-C786-CA4B-9760-D7BCA87600EA}" type="presParOf" srcId="{F3094B87-234E-F94E-AA49-66B556C0AB76}" destId="{02AF43D9-D558-4B43-BAEF-2EF0BE3F85D1}" srcOrd="0" destOrd="0" presId="urn:microsoft.com/office/officeart/2005/8/layout/process1"/>
    <dgm:cxn modelId="{6E5A751E-D9EB-5348-92F9-045E1A453233}" type="presParOf" srcId="{88C43118-3386-1D41-B968-5D6BC1ADA819}" destId="{31570CF3-ED44-9E41-83D3-488A976A22FA}" srcOrd="6" destOrd="0" presId="urn:microsoft.com/office/officeart/2005/8/layout/process1"/>
    <dgm:cxn modelId="{3C00B5CF-E998-8742-B536-D5216478969F}" type="presParOf" srcId="{88C43118-3386-1D41-B968-5D6BC1ADA819}" destId="{2E114E8F-0376-1847-A9CC-BBACE4DA184F}" srcOrd="7" destOrd="0" presId="urn:microsoft.com/office/officeart/2005/8/layout/process1"/>
    <dgm:cxn modelId="{526B363C-3030-2E49-BC6F-55BD177487C1}" type="presParOf" srcId="{2E114E8F-0376-1847-A9CC-BBACE4DA184F}" destId="{AFE9FA1B-BEC3-8A42-A64F-A8B2D190ECA2}" srcOrd="0" destOrd="0" presId="urn:microsoft.com/office/officeart/2005/8/layout/process1"/>
    <dgm:cxn modelId="{68C12200-2526-4841-8734-8D44C1388824}" type="presParOf" srcId="{88C43118-3386-1D41-B968-5D6BC1ADA819}" destId="{9351D623-814F-8F4D-9F51-ED3E09575258}" srcOrd="8"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DFEA2-FD44-2442-B6D9-A5168842160D}" type="doc">
      <dgm:prSet loTypeId="urn:microsoft.com/office/officeart/2005/8/layout/process1" loCatId="" qsTypeId="urn:microsoft.com/office/officeart/2005/8/quickstyle/simple2" qsCatId="simple" csTypeId="urn:microsoft.com/office/officeart/2005/8/colors/accent0_1" csCatId="mainScheme" phldr="1"/>
      <dgm:spPr/>
    </dgm:pt>
    <dgm:pt modelId="{3E0CEB34-BDE9-F14C-8D10-8456C0341D7D}">
      <dgm:prSet phldrT="[文本]"/>
      <dgm:spPr/>
      <dgm:t>
        <a:bodyPr/>
        <a:lstStyle/>
        <a:p>
          <a:r>
            <a:rPr lang="en-US" altLang="zh-Hans" dirty="0"/>
            <a:t>LR</a:t>
          </a:r>
          <a:endParaRPr lang="zh-CN" altLang="en-US" dirty="0"/>
        </a:p>
      </dgm:t>
    </dgm:pt>
    <dgm:pt modelId="{F6E13038-9A5C-3D4E-9BD0-83B5824CC074}" type="parTrans" cxnId="{607B02ED-8FA5-E443-8E79-537B8EFBE78D}">
      <dgm:prSet/>
      <dgm:spPr/>
      <dgm:t>
        <a:bodyPr/>
        <a:lstStyle/>
        <a:p>
          <a:endParaRPr lang="zh-CN" altLang="en-US"/>
        </a:p>
      </dgm:t>
    </dgm:pt>
    <dgm:pt modelId="{B4F49541-6977-D74C-9C0C-297138A5FC25}" type="sibTrans" cxnId="{607B02ED-8FA5-E443-8E79-537B8EFBE78D}">
      <dgm:prSet/>
      <dgm:spPr/>
      <dgm:t>
        <a:bodyPr/>
        <a:lstStyle/>
        <a:p>
          <a:endParaRPr lang="zh-CN" altLang="en-US"/>
        </a:p>
      </dgm:t>
    </dgm:pt>
    <dgm:pt modelId="{1E24E989-ACCD-D647-A47C-2CD8584FA2A6}">
      <dgm:prSet phldrT="[文本]"/>
      <dgm:spPr/>
      <dgm:t>
        <a:bodyPr/>
        <a:lstStyle/>
        <a:p>
          <a:r>
            <a:rPr lang="zh-Hans" altLang="en-US" dirty="0"/>
            <a:t>送评</a:t>
          </a:r>
          <a:endParaRPr lang="zh-CN" altLang="en-US" dirty="0"/>
        </a:p>
      </dgm:t>
    </dgm:pt>
    <dgm:pt modelId="{60A41CAB-7617-B741-8AD9-FA5F552175C1}" type="parTrans" cxnId="{0E69BF29-CB4A-1E44-9A22-515243A2FCAB}">
      <dgm:prSet/>
      <dgm:spPr/>
      <dgm:t>
        <a:bodyPr/>
        <a:lstStyle/>
        <a:p>
          <a:endParaRPr lang="zh-CN" altLang="en-US"/>
        </a:p>
      </dgm:t>
    </dgm:pt>
    <dgm:pt modelId="{E5A2A528-39D5-A244-9112-6C7AB423FE88}" type="sibTrans" cxnId="{0E69BF29-CB4A-1E44-9A22-515243A2FCAB}">
      <dgm:prSet/>
      <dgm:spPr/>
      <dgm:t>
        <a:bodyPr/>
        <a:lstStyle/>
        <a:p>
          <a:endParaRPr lang="zh-CN" altLang="en-US"/>
        </a:p>
      </dgm:t>
    </dgm:pt>
    <dgm:pt modelId="{D0B65426-C160-284C-B013-FB3FA0BD71E8}">
      <dgm:prSet phldrT="[文本]"/>
      <dgm:spPr/>
      <dgm:t>
        <a:bodyPr/>
        <a:lstStyle/>
        <a:p>
          <a:r>
            <a:rPr lang="zh-Hans" altLang="en-US" dirty="0"/>
            <a:t>观察几天</a:t>
          </a:r>
          <a:r>
            <a:rPr lang="en-US" altLang="zh-Hans" dirty="0" err="1"/>
            <a:t>gaia</a:t>
          </a:r>
          <a:r>
            <a:rPr lang="en-US" altLang="zh-Hans" dirty="0"/>
            <a:t>(2)</a:t>
          </a:r>
          <a:r>
            <a:rPr lang="zh-Hans" altLang="en-US" dirty="0"/>
            <a:t>数据后，如符合预期，根据</a:t>
          </a:r>
          <a:r>
            <a:rPr lang="en-US" altLang="zh-Hans" dirty="0"/>
            <a:t>pm</a:t>
          </a:r>
          <a:r>
            <a:rPr lang="zh-Hans" altLang="en-US" dirty="0"/>
            <a:t>要求送产品做体验评估</a:t>
          </a:r>
          <a:endParaRPr lang="zh-CN" altLang="en-US" dirty="0"/>
        </a:p>
      </dgm:t>
    </dgm:pt>
    <dgm:pt modelId="{303D7F90-FD67-8440-B781-A53875B7976A}" type="parTrans" cxnId="{1BE31854-02E1-8C44-8B37-C4B196FA8C30}">
      <dgm:prSet/>
      <dgm:spPr/>
      <dgm:t>
        <a:bodyPr/>
        <a:lstStyle/>
        <a:p>
          <a:endParaRPr lang="zh-CN" altLang="en-US"/>
        </a:p>
      </dgm:t>
    </dgm:pt>
    <dgm:pt modelId="{454F77AD-9A2C-9544-BC22-EC974235904B}" type="sibTrans" cxnId="{1BE31854-02E1-8C44-8B37-C4B196FA8C30}">
      <dgm:prSet/>
      <dgm:spPr/>
      <dgm:t>
        <a:bodyPr/>
        <a:lstStyle/>
        <a:p>
          <a:endParaRPr lang="zh-CN" altLang="en-US"/>
        </a:p>
      </dgm:t>
    </dgm:pt>
    <dgm:pt modelId="{38E3BA6E-39A4-F24C-B5E1-E026EAB356F3}">
      <dgm:prSet/>
      <dgm:spPr/>
      <dgm:t>
        <a:bodyPr/>
        <a:lstStyle/>
        <a:p>
          <a:r>
            <a:rPr lang="zh-Hans" altLang="en-US" dirty="0"/>
            <a:t>推全</a:t>
          </a:r>
          <a:endParaRPr lang="zh-CN" altLang="en-US" dirty="0"/>
        </a:p>
      </dgm:t>
    </dgm:pt>
    <dgm:pt modelId="{BAB4934A-ED3F-0B4D-9EA0-F83E4A3D73E2}" type="parTrans" cxnId="{51138EA5-D31C-6042-9E92-4F8FCBD796F5}">
      <dgm:prSet/>
      <dgm:spPr/>
      <dgm:t>
        <a:bodyPr/>
        <a:lstStyle/>
        <a:p>
          <a:endParaRPr lang="zh-CN" altLang="en-US"/>
        </a:p>
      </dgm:t>
    </dgm:pt>
    <dgm:pt modelId="{9A44A770-4E27-E745-8A15-E6AA48E9FB6C}" type="sibTrans" cxnId="{51138EA5-D31C-6042-9E92-4F8FCBD796F5}">
      <dgm:prSet/>
      <dgm:spPr/>
      <dgm:t>
        <a:bodyPr/>
        <a:lstStyle/>
        <a:p>
          <a:endParaRPr lang="zh-CN" altLang="en-US"/>
        </a:p>
      </dgm:t>
    </dgm:pt>
    <dgm:pt modelId="{AC3A8AB8-1B29-1344-855D-E1C011BC77D7}">
      <dgm:prSet/>
      <dgm:spPr/>
      <dgm:t>
        <a:bodyPr/>
        <a:lstStyle/>
        <a:p>
          <a:r>
            <a:rPr lang="zh-Hans" altLang="en-US" dirty="0"/>
            <a:t>观察</a:t>
          </a:r>
          <a:endParaRPr lang="zh-CN" altLang="en-US" dirty="0"/>
        </a:p>
      </dgm:t>
    </dgm:pt>
    <dgm:pt modelId="{E3C3A90E-D058-5843-9AFA-1A447F7E11FE}" type="parTrans" cxnId="{23B2DA2F-9673-2E4C-832C-73DA63C189F2}">
      <dgm:prSet/>
      <dgm:spPr/>
      <dgm:t>
        <a:bodyPr/>
        <a:lstStyle/>
        <a:p>
          <a:endParaRPr lang="zh-CN" altLang="en-US"/>
        </a:p>
      </dgm:t>
    </dgm:pt>
    <dgm:pt modelId="{FF4C12EE-125A-D745-8FFA-DFA1A467465C}" type="sibTrans" cxnId="{23B2DA2F-9673-2E4C-832C-73DA63C189F2}">
      <dgm:prSet/>
      <dgm:spPr/>
      <dgm:t>
        <a:bodyPr/>
        <a:lstStyle/>
        <a:p>
          <a:endParaRPr lang="zh-CN" altLang="en-US"/>
        </a:p>
      </dgm:t>
    </dgm:pt>
    <dgm:pt modelId="{C5A73249-43A2-2848-BC1B-A5CA0E4C8B6F}">
      <dgm:prSet/>
      <dgm:spPr/>
      <dgm:t>
        <a:bodyPr/>
        <a:lstStyle/>
        <a:p>
          <a:r>
            <a:rPr lang="zh-Hans" altLang="en-US" dirty="0"/>
            <a:t>及时观察线上效果</a:t>
          </a:r>
          <a:endParaRPr lang="zh-CN" altLang="en-US" dirty="0"/>
        </a:p>
      </dgm:t>
    </dgm:pt>
    <dgm:pt modelId="{572E9994-E4E6-8640-80C0-2AE804AEF2DF}" type="parTrans" cxnId="{6456AB22-0AE5-B242-A24F-D5363D9863DB}">
      <dgm:prSet/>
      <dgm:spPr/>
      <dgm:t>
        <a:bodyPr/>
        <a:lstStyle/>
        <a:p>
          <a:endParaRPr lang="zh-CN" altLang="en-US"/>
        </a:p>
      </dgm:t>
    </dgm:pt>
    <dgm:pt modelId="{8F62D9F7-94C0-7147-B2D6-ACBF8F6E762A}" type="sibTrans" cxnId="{6456AB22-0AE5-B242-A24F-D5363D9863DB}">
      <dgm:prSet/>
      <dgm:spPr/>
      <dgm:t>
        <a:bodyPr/>
        <a:lstStyle/>
        <a:p>
          <a:endParaRPr lang="zh-CN" altLang="en-US"/>
        </a:p>
      </dgm:t>
    </dgm:pt>
    <dgm:pt modelId="{444DF42C-6D39-074F-A5C9-D4FF08E2FDA4}">
      <dgm:prSet/>
      <dgm:spPr/>
      <dgm:t>
        <a:bodyPr/>
        <a:lstStyle/>
        <a:p>
          <a:r>
            <a:rPr lang="zh-Hans" altLang="en-US" dirty="0"/>
            <a:t>体验评估通过</a:t>
          </a:r>
          <a:r>
            <a:rPr lang="en-US" altLang="zh-Hans" dirty="0"/>
            <a:t>,</a:t>
          </a:r>
          <a:r>
            <a:rPr lang="zh-Hans" altLang="en-US" dirty="0"/>
            <a:t>写</a:t>
          </a:r>
          <a:r>
            <a:rPr lang="en-US" altLang="zh-Hans" dirty="0"/>
            <a:t>LR</a:t>
          </a:r>
          <a:endParaRPr lang="zh-CN" altLang="en-US" dirty="0"/>
        </a:p>
      </dgm:t>
    </dgm:pt>
    <dgm:pt modelId="{077C63AE-B232-9141-8D0D-5B47B0ADA0E2}" type="parTrans" cxnId="{318FB4A7-AE69-5A46-80FA-5E38683A5A4E}">
      <dgm:prSet/>
      <dgm:spPr/>
      <dgm:t>
        <a:bodyPr/>
        <a:lstStyle/>
        <a:p>
          <a:endParaRPr lang="zh-CN" altLang="en-US"/>
        </a:p>
      </dgm:t>
    </dgm:pt>
    <dgm:pt modelId="{6546B2E6-BB0F-F442-83B4-81484D41F4A5}" type="sibTrans" cxnId="{318FB4A7-AE69-5A46-80FA-5E38683A5A4E}">
      <dgm:prSet/>
      <dgm:spPr/>
      <dgm:t>
        <a:bodyPr/>
        <a:lstStyle/>
        <a:p>
          <a:endParaRPr lang="zh-CN" altLang="en-US"/>
        </a:p>
      </dgm:t>
    </dgm:pt>
    <dgm:pt modelId="{046194DC-66CC-E849-BD76-601848E66808}">
      <dgm:prSet/>
      <dgm:spPr/>
      <dgm:t>
        <a:bodyPr/>
        <a:lstStyle/>
        <a:p>
          <a:r>
            <a:rPr lang="zh-Hans" altLang="en-US" dirty="0"/>
            <a:t>小流量上线</a:t>
          </a:r>
          <a:endParaRPr lang="zh-CN" altLang="en-US" dirty="0"/>
        </a:p>
      </dgm:t>
    </dgm:pt>
    <dgm:pt modelId="{90F68649-A553-F74F-B3E6-22488C9440A5}" type="parTrans" cxnId="{BB499CFE-C8A6-F047-93AD-381C625C843C}">
      <dgm:prSet/>
      <dgm:spPr/>
      <dgm:t>
        <a:bodyPr/>
        <a:lstStyle/>
        <a:p>
          <a:endParaRPr lang="zh-CN" altLang="en-US"/>
        </a:p>
      </dgm:t>
    </dgm:pt>
    <dgm:pt modelId="{6468450E-0328-B048-9B4F-331F8B98F2E9}" type="sibTrans" cxnId="{BB499CFE-C8A6-F047-93AD-381C625C843C}">
      <dgm:prSet/>
      <dgm:spPr/>
      <dgm:t>
        <a:bodyPr/>
        <a:lstStyle/>
        <a:p>
          <a:endParaRPr lang="zh-CN" altLang="en-US"/>
        </a:p>
      </dgm:t>
    </dgm:pt>
    <dgm:pt modelId="{7409D210-445B-384C-9B5A-FD197D14C5E4}">
      <dgm:prSet/>
      <dgm:spPr/>
      <dgm:t>
        <a:bodyPr/>
        <a:lstStyle/>
        <a:p>
          <a:r>
            <a:rPr lang="zh-Hans" altLang="en-US" dirty="0"/>
            <a:t>观察小时级流量及时发现是否符合预期</a:t>
          </a:r>
          <a:endParaRPr lang="zh-CN" altLang="en-US" dirty="0"/>
        </a:p>
      </dgm:t>
    </dgm:pt>
    <dgm:pt modelId="{77FE559B-4BED-BD4A-8E67-0234FFEF2DB8}" type="parTrans" cxnId="{D343E3FF-3510-F74F-96DF-7E64433CC67F}">
      <dgm:prSet/>
      <dgm:spPr/>
      <dgm:t>
        <a:bodyPr/>
        <a:lstStyle/>
        <a:p>
          <a:endParaRPr lang="zh-CN" altLang="en-US"/>
        </a:p>
      </dgm:t>
    </dgm:pt>
    <dgm:pt modelId="{3AA425DC-17DA-D843-929B-98958102E641}" type="sibTrans" cxnId="{D343E3FF-3510-F74F-96DF-7E64433CC67F}">
      <dgm:prSet/>
      <dgm:spPr/>
      <dgm:t>
        <a:bodyPr/>
        <a:lstStyle/>
        <a:p>
          <a:endParaRPr lang="zh-CN" altLang="en-US"/>
        </a:p>
      </dgm:t>
    </dgm:pt>
    <dgm:pt modelId="{5B0A5E52-FA0F-5A4F-A3AA-B33729B916AA}">
      <dgm:prSet/>
      <dgm:spPr/>
      <dgm:t>
        <a:bodyPr/>
        <a:lstStyle/>
        <a:p>
          <a:r>
            <a:rPr lang="zh-Hans" altLang="en-US" dirty="0"/>
            <a:t>不符合预期查明原因</a:t>
          </a:r>
          <a:endParaRPr lang="zh-CN" altLang="en-US" dirty="0"/>
        </a:p>
      </dgm:t>
    </dgm:pt>
    <dgm:pt modelId="{B785856A-B4A8-C04B-8818-14A0754CBB5E}" type="parTrans" cxnId="{02A5DE8A-8874-8C43-8F2F-513F5A298DB9}">
      <dgm:prSet/>
      <dgm:spPr/>
      <dgm:t>
        <a:bodyPr/>
        <a:lstStyle/>
        <a:p>
          <a:endParaRPr lang="zh-CN" altLang="en-US"/>
        </a:p>
      </dgm:t>
    </dgm:pt>
    <dgm:pt modelId="{632AE1DE-DCB2-534A-AB3B-DE3205DCDBE4}" type="sibTrans" cxnId="{02A5DE8A-8874-8C43-8F2F-513F5A298DB9}">
      <dgm:prSet/>
      <dgm:spPr/>
      <dgm:t>
        <a:bodyPr/>
        <a:lstStyle/>
        <a:p>
          <a:endParaRPr lang="zh-CN" altLang="en-US"/>
        </a:p>
      </dgm:t>
    </dgm:pt>
    <dgm:pt modelId="{0D2279EC-D19C-9943-BD5C-3C6D488C558C}">
      <dgm:prSet/>
      <dgm:spPr/>
      <dgm:t>
        <a:bodyPr/>
        <a:lstStyle/>
        <a:p>
          <a:r>
            <a:rPr lang="zh-Hans" altLang="en-US" dirty="0"/>
            <a:t>邮件给华姐，一哥，以及对应的</a:t>
          </a:r>
          <a:r>
            <a:rPr lang="en-US" altLang="zh-Hans" dirty="0"/>
            <a:t>pm</a:t>
          </a:r>
          <a:endParaRPr lang="zh-CN" altLang="en-US" dirty="0"/>
        </a:p>
      </dgm:t>
    </dgm:pt>
    <dgm:pt modelId="{7157558C-6680-FA44-89FE-4D8D6ACA2D3B}" type="parTrans" cxnId="{01D8D4EE-9666-9548-AF26-F2A523A03330}">
      <dgm:prSet/>
      <dgm:spPr/>
      <dgm:t>
        <a:bodyPr/>
        <a:lstStyle/>
        <a:p>
          <a:endParaRPr lang="zh-CN" altLang="en-US"/>
        </a:p>
      </dgm:t>
    </dgm:pt>
    <dgm:pt modelId="{D1282819-7F6B-7B48-9086-B8E1DEF9C514}" type="sibTrans" cxnId="{01D8D4EE-9666-9548-AF26-F2A523A03330}">
      <dgm:prSet/>
      <dgm:spPr/>
      <dgm:t>
        <a:bodyPr/>
        <a:lstStyle/>
        <a:p>
          <a:endParaRPr lang="zh-CN" altLang="en-US"/>
        </a:p>
      </dgm:t>
    </dgm:pt>
    <dgm:pt modelId="{512373EB-B37C-9241-9FDB-D05A1521B169}">
      <dgm:prSet/>
      <dgm:spPr/>
      <dgm:t>
        <a:bodyPr/>
        <a:lstStyle/>
        <a:p>
          <a:r>
            <a:rPr lang="zh-Hans" altLang="en-US" dirty="0"/>
            <a:t>根据内部建议修改后，发给</a:t>
          </a:r>
          <a:r>
            <a:rPr lang="en-US" altLang="zh-Hans" dirty="0"/>
            <a:t>feed</a:t>
          </a:r>
          <a:r>
            <a:rPr lang="zh-Hans" altLang="en-US" dirty="0"/>
            <a:t>评委</a:t>
          </a:r>
          <a:endParaRPr lang="zh-CN" altLang="en-US" dirty="0"/>
        </a:p>
      </dgm:t>
    </dgm:pt>
    <dgm:pt modelId="{68B6B628-9011-2A43-B52F-8F981B91663E}" type="parTrans" cxnId="{17BBCA16-27D8-664B-9A17-B6715FC1F170}">
      <dgm:prSet/>
      <dgm:spPr/>
      <dgm:t>
        <a:bodyPr/>
        <a:lstStyle/>
        <a:p>
          <a:endParaRPr lang="zh-CN" altLang="en-US"/>
        </a:p>
      </dgm:t>
    </dgm:pt>
    <dgm:pt modelId="{8971364D-BE40-2A41-B04B-2A155A918DF4}" type="sibTrans" cxnId="{17BBCA16-27D8-664B-9A17-B6715FC1F170}">
      <dgm:prSet/>
      <dgm:spPr/>
      <dgm:t>
        <a:bodyPr/>
        <a:lstStyle/>
        <a:p>
          <a:endParaRPr lang="zh-CN" altLang="en-US"/>
        </a:p>
      </dgm:t>
    </dgm:pt>
    <dgm:pt modelId="{0CE940BF-16D1-1742-A4AE-713CEB60B8FA}">
      <dgm:prSet/>
      <dgm:spPr/>
      <dgm:t>
        <a:bodyPr/>
        <a:lstStyle/>
        <a:p>
          <a:r>
            <a:rPr lang="zh-Hans" altLang="en-US" dirty="0"/>
            <a:t>评委通过后，转发给</a:t>
          </a:r>
          <a:r>
            <a:rPr lang="zh-CN" altLang="en-US" dirty="0"/>
            <a:t>亦西</a:t>
          </a:r>
          <a:r>
            <a:rPr lang="zh-Hans" altLang="en-US" dirty="0"/>
            <a:t>老师评审。</a:t>
          </a:r>
          <a:endParaRPr lang="zh-CN" altLang="en-US" dirty="0"/>
        </a:p>
      </dgm:t>
    </dgm:pt>
    <dgm:pt modelId="{6878D474-1594-2946-929D-DAA9514463E6}" type="sibTrans" cxnId="{14011CC6-79E3-354C-AA5E-137111129F2C}">
      <dgm:prSet/>
      <dgm:spPr/>
      <dgm:t>
        <a:bodyPr/>
        <a:lstStyle/>
        <a:p>
          <a:endParaRPr lang="zh-CN" altLang="en-US"/>
        </a:p>
      </dgm:t>
    </dgm:pt>
    <dgm:pt modelId="{93E927AD-2182-3747-B4ED-94001172D8DB}" type="parTrans" cxnId="{14011CC6-79E3-354C-AA5E-137111129F2C}">
      <dgm:prSet/>
      <dgm:spPr/>
      <dgm:t>
        <a:bodyPr/>
        <a:lstStyle/>
        <a:p>
          <a:endParaRPr lang="zh-CN" altLang="en-US"/>
        </a:p>
      </dgm:t>
    </dgm:pt>
    <dgm:pt modelId="{278DEADE-267C-044C-9847-D3321A1D9B68}">
      <dgm:prSet/>
      <dgm:spPr/>
      <dgm:t>
        <a:bodyPr/>
        <a:lstStyle/>
        <a:p>
          <a:r>
            <a:rPr lang="zh-Hans" altLang="en-US" dirty="0"/>
            <a:t>评审通过推全，推全后周知各位评委老师</a:t>
          </a:r>
          <a:endParaRPr lang="zh-CN" altLang="en-US" dirty="0"/>
        </a:p>
      </dgm:t>
    </dgm:pt>
    <dgm:pt modelId="{14682E51-415F-E84E-A5C4-BB71662FA9CB}" type="parTrans" cxnId="{B38A4012-4930-BF4A-BB74-4AFF58F91B37}">
      <dgm:prSet/>
      <dgm:spPr/>
      <dgm:t>
        <a:bodyPr/>
        <a:lstStyle/>
        <a:p>
          <a:endParaRPr lang="zh-CN" altLang="en-US"/>
        </a:p>
      </dgm:t>
    </dgm:pt>
    <dgm:pt modelId="{8506FA00-5B49-0A4F-9C75-79F8768BA675}" type="sibTrans" cxnId="{B38A4012-4930-BF4A-BB74-4AFF58F91B37}">
      <dgm:prSet/>
      <dgm:spPr/>
      <dgm:t>
        <a:bodyPr/>
        <a:lstStyle/>
        <a:p>
          <a:endParaRPr lang="zh-CN" altLang="en-US"/>
        </a:p>
      </dgm:t>
    </dgm:pt>
    <dgm:pt modelId="{E0AF1960-A755-DE47-B41F-929AA0E7F67F}">
      <dgm:prSet/>
      <dgm:spPr/>
      <dgm:t>
        <a:bodyPr/>
        <a:lstStyle/>
        <a:p>
          <a:r>
            <a:rPr lang="zh-Hans" altLang="en-US" dirty="0"/>
            <a:t>发现问题回滚。</a:t>
          </a:r>
          <a:endParaRPr lang="zh-CN" altLang="en-US" dirty="0"/>
        </a:p>
      </dgm:t>
    </dgm:pt>
    <dgm:pt modelId="{F679CDB0-6522-2C4E-A697-BA556191EC5D}" type="parTrans" cxnId="{10F09E88-4E7F-B544-BB4C-DFF5A78D0F7C}">
      <dgm:prSet/>
      <dgm:spPr/>
      <dgm:t>
        <a:bodyPr/>
        <a:lstStyle/>
        <a:p>
          <a:endParaRPr lang="zh-CN" altLang="en-US"/>
        </a:p>
      </dgm:t>
    </dgm:pt>
    <dgm:pt modelId="{AF0A30DA-B36F-FF49-8F10-9EBCFD9C539A}" type="sibTrans" cxnId="{10F09E88-4E7F-B544-BB4C-DFF5A78D0F7C}">
      <dgm:prSet/>
      <dgm:spPr/>
      <dgm:t>
        <a:bodyPr/>
        <a:lstStyle/>
        <a:p>
          <a:endParaRPr lang="zh-CN" altLang="en-US"/>
        </a:p>
      </dgm:t>
    </dgm:pt>
    <dgm:pt modelId="{88C43118-3386-1D41-B968-5D6BC1ADA819}" type="pres">
      <dgm:prSet presAssocID="{EEFDFEA2-FD44-2442-B6D9-A5168842160D}" presName="Name0" presStyleCnt="0">
        <dgm:presLayoutVars>
          <dgm:dir/>
          <dgm:resizeHandles val="exact"/>
        </dgm:presLayoutVars>
      </dgm:prSet>
      <dgm:spPr/>
    </dgm:pt>
    <dgm:pt modelId="{C91661EE-2EA9-D24A-BF81-5E2560656C4D}" type="pres">
      <dgm:prSet presAssocID="{046194DC-66CC-E849-BD76-601848E66808}" presName="node" presStyleLbl="node1" presStyleIdx="0" presStyleCnt="5">
        <dgm:presLayoutVars>
          <dgm:bulletEnabled val="1"/>
        </dgm:presLayoutVars>
      </dgm:prSet>
      <dgm:spPr/>
    </dgm:pt>
    <dgm:pt modelId="{052D4461-130F-DC46-92B0-C88B254A4A0C}" type="pres">
      <dgm:prSet presAssocID="{6468450E-0328-B048-9B4F-331F8B98F2E9}" presName="sibTrans" presStyleLbl="sibTrans2D1" presStyleIdx="0" presStyleCnt="4"/>
      <dgm:spPr/>
    </dgm:pt>
    <dgm:pt modelId="{AB8847E4-52FF-CB4A-9CFF-8AAF916D4547}" type="pres">
      <dgm:prSet presAssocID="{6468450E-0328-B048-9B4F-331F8B98F2E9}" presName="connectorText" presStyleLbl="sibTrans2D1" presStyleIdx="0" presStyleCnt="4"/>
      <dgm:spPr/>
    </dgm:pt>
    <dgm:pt modelId="{9B871A0C-3054-B34F-8B89-83A3C381B6D0}" type="pres">
      <dgm:prSet presAssocID="{1E24E989-ACCD-D647-A47C-2CD8584FA2A6}" presName="node" presStyleLbl="node1" presStyleIdx="1" presStyleCnt="5">
        <dgm:presLayoutVars>
          <dgm:bulletEnabled val="1"/>
        </dgm:presLayoutVars>
      </dgm:prSet>
      <dgm:spPr/>
    </dgm:pt>
    <dgm:pt modelId="{26DFA5E3-6E0F-604F-B2F1-556F577842F8}" type="pres">
      <dgm:prSet presAssocID="{E5A2A528-39D5-A244-9112-6C7AB423FE88}" presName="sibTrans" presStyleLbl="sibTrans2D1" presStyleIdx="1" presStyleCnt="4"/>
      <dgm:spPr/>
    </dgm:pt>
    <dgm:pt modelId="{0ADF3B80-FD8D-024F-95FF-D76A5BDF7101}" type="pres">
      <dgm:prSet presAssocID="{E5A2A528-39D5-A244-9112-6C7AB423FE88}" presName="connectorText" presStyleLbl="sibTrans2D1" presStyleIdx="1" presStyleCnt="4"/>
      <dgm:spPr/>
    </dgm:pt>
    <dgm:pt modelId="{1353799E-33A6-3549-971A-1C71A8E26858}" type="pres">
      <dgm:prSet presAssocID="{3E0CEB34-BDE9-F14C-8D10-8456C0341D7D}" presName="node" presStyleLbl="node1" presStyleIdx="2" presStyleCnt="5">
        <dgm:presLayoutVars>
          <dgm:bulletEnabled val="1"/>
        </dgm:presLayoutVars>
      </dgm:prSet>
      <dgm:spPr/>
    </dgm:pt>
    <dgm:pt modelId="{F3094B87-234E-F94E-AA49-66B556C0AB76}" type="pres">
      <dgm:prSet presAssocID="{B4F49541-6977-D74C-9C0C-297138A5FC25}" presName="sibTrans" presStyleLbl="sibTrans2D1" presStyleIdx="2" presStyleCnt="4"/>
      <dgm:spPr/>
    </dgm:pt>
    <dgm:pt modelId="{02AF43D9-D558-4B43-BAEF-2EF0BE3F85D1}" type="pres">
      <dgm:prSet presAssocID="{B4F49541-6977-D74C-9C0C-297138A5FC25}" presName="connectorText" presStyleLbl="sibTrans2D1" presStyleIdx="2" presStyleCnt="4"/>
      <dgm:spPr/>
    </dgm:pt>
    <dgm:pt modelId="{31570CF3-ED44-9E41-83D3-488A976A22FA}" type="pres">
      <dgm:prSet presAssocID="{38E3BA6E-39A4-F24C-B5E1-E026EAB356F3}" presName="node" presStyleLbl="node1" presStyleIdx="3" presStyleCnt="5">
        <dgm:presLayoutVars>
          <dgm:bulletEnabled val="1"/>
        </dgm:presLayoutVars>
      </dgm:prSet>
      <dgm:spPr/>
    </dgm:pt>
    <dgm:pt modelId="{2E114E8F-0376-1847-A9CC-BBACE4DA184F}" type="pres">
      <dgm:prSet presAssocID="{9A44A770-4E27-E745-8A15-E6AA48E9FB6C}" presName="sibTrans" presStyleLbl="sibTrans2D1" presStyleIdx="3" presStyleCnt="4"/>
      <dgm:spPr/>
    </dgm:pt>
    <dgm:pt modelId="{AFE9FA1B-BEC3-8A42-A64F-A8B2D190ECA2}" type="pres">
      <dgm:prSet presAssocID="{9A44A770-4E27-E745-8A15-E6AA48E9FB6C}" presName="connectorText" presStyleLbl="sibTrans2D1" presStyleIdx="3" presStyleCnt="4"/>
      <dgm:spPr/>
    </dgm:pt>
    <dgm:pt modelId="{9351D623-814F-8F4D-9F51-ED3E09575258}" type="pres">
      <dgm:prSet presAssocID="{AC3A8AB8-1B29-1344-855D-E1C011BC77D7}" presName="node" presStyleLbl="node1" presStyleIdx="4" presStyleCnt="5" custLinFactNeighborX="-4099" custLinFactNeighborY="2981">
        <dgm:presLayoutVars>
          <dgm:bulletEnabled val="1"/>
        </dgm:presLayoutVars>
      </dgm:prSet>
      <dgm:spPr/>
    </dgm:pt>
  </dgm:ptLst>
  <dgm:cxnLst>
    <dgm:cxn modelId="{5916C404-1D05-9F4B-A2FB-866B6249D5B5}" type="presOf" srcId="{512373EB-B37C-9241-9FDB-D05A1521B169}" destId="{1353799E-33A6-3549-971A-1C71A8E26858}" srcOrd="0" destOrd="3" presId="urn:microsoft.com/office/officeart/2005/8/layout/process1"/>
    <dgm:cxn modelId="{B38A4012-4930-BF4A-BB74-4AFF58F91B37}" srcId="{38E3BA6E-39A4-F24C-B5E1-E026EAB356F3}" destId="{278DEADE-267C-044C-9847-D3321A1D9B68}" srcOrd="1" destOrd="0" parTransId="{14682E51-415F-E84E-A5C4-BB71662FA9CB}" sibTransId="{8506FA00-5B49-0A4F-9C75-79F8768BA675}"/>
    <dgm:cxn modelId="{17BBCA16-27D8-664B-9A17-B6715FC1F170}" srcId="{3E0CEB34-BDE9-F14C-8D10-8456C0341D7D}" destId="{512373EB-B37C-9241-9FDB-D05A1521B169}" srcOrd="2" destOrd="0" parTransId="{68B6B628-9011-2A43-B52F-8F981B91663E}" sibTransId="{8971364D-BE40-2A41-B04B-2A155A918DF4}"/>
    <dgm:cxn modelId="{688B471C-351E-EF4C-9372-042E56109B47}" type="presOf" srcId="{38E3BA6E-39A4-F24C-B5E1-E026EAB356F3}" destId="{31570CF3-ED44-9E41-83D3-488A976A22FA}" srcOrd="0" destOrd="0" presId="urn:microsoft.com/office/officeart/2005/8/layout/process1"/>
    <dgm:cxn modelId="{BEE6DB1D-A98D-F049-9958-9B031A31E5BC}" type="presOf" srcId="{E0AF1960-A755-DE47-B41F-929AA0E7F67F}" destId="{9351D623-814F-8F4D-9F51-ED3E09575258}" srcOrd="0" destOrd="2" presId="urn:microsoft.com/office/officeart/2005/8/layout/process1"/>
    <dgm:cxn modelId="{5D184B1E-212E-7146-9F51-2D05E527369F}" type="presOf" srcId="{278DEADE-267C-044C-9847-D3321A1D9B68}" destId="{31570CF3-ED44-9E41-83D3-488A976A22FA}" srcOrd="0" destOrd="2" presId="urn:microsoft.com/office/officeart/2005/8/layout/process1"/>
    <dgm:cxn modelId="{6456AB22-0AE5-B242-A24F-D5363D9863DB}" srcId="{AC3A8AB8-1B29-1344-855D-E1C011BC77D7}" destId="{C5A73249-43A2-2848-BC1B-A5CA0E4C8B6F}" srcOrd="0" destOrd="0" parTransId="{572E9994-E4E6-8640-80C0-2AE804AEF2DF}" sibTransId="{8F62D9F7-94C0-7147-B2D6-ACBF8F6E762A}"/>
    <dgm:cxn modelId="{6B688623-3A01-6D47-9577-E4242000CE80}" type="presOf" srcId="{5B0A5E52-FA0F-5A4F-A3AA-B33729B916AA}" destId="{C91661EE-2EA9-D24A-BF81-5E2560656C4D}" srcOrd="0" destOrd="2" presId="urn:microsoft.com/office/officeart/2005/8/layout/process1"/>
    <dgm:cxn modelId="{0E69BF29-CB4A-1E44-9A22-515243A2FCAB}" srcId="{EEFDFEA2-FD44-2442-B6D9-A5168842160D}" destId="{1E24E989-ACCD-D647-A47C-2CD8584FA2A6}" srcOrd="1" destOrd="0" parTransId="{60A41CAB-7617-B741-8AD9-FA5F552175C1}" sibTransId="{E5A2A528-39D5-A244-9112-6C7AB423FE88}"/>
    <dgm:cxn modelId="{23B2DA2F-9673-2E4C-832C-73DA63C189F2}" srcId="{EEFDFEA2-FD44-2442-B6D9-A5168842160D}" destId="{AC3A8AB8-1B29-1344-855D-E1C011BC77D7}" srcOrd="4" destOrd="0" parTransId="{E3C3A90E-D058-5843-9AFA-1A447F7E11FE}" sibTransId="{FF4C12EE-125A-D745-8FFA-DFA1A467465C}"/>
    <dgm:cxn modelId="{4DC5E92F-5C7F-E748-AA71-128219336C06}" type="presOf" srcId="{0D2279EC-D19C-9943-BD5C-3C6D488C558C}" destId="{1353799E-33A6-3549-971A-1C71A8E26858}" srcOrd="0" destOrd="2" presId="urn:microsoft.com/office/officeart/2005/8/layout/process1"/>
    <dgm:cxn modelId="{E2C2245F-DD37-704B-A05C-FB40ED7FE008}" type="presOf" srcId="{B4F49541-6977-D74C-9C0C-297138A5FC25}" destId="{F3094B87-234E-F94E-AA49-66B556C0AB76}" srcOrd="0" destOrd="0" presId="urn:microsoft.com/office/officeart/2005/8/layout/process1"/>
    <dgm:cxn modelId="{0B1C9963-B9FF-8C46-BD6A-89A356EDBC1A}" type="presOf" srcId="{EEFDFEA2-FD44-2442-B6D9-A5168842160D}" destId="{88C43118-3386-1D41-B968-5D6BC1ADA819}" srcOrd="0" destOrd="0" presId="urn:microsoft.com/office/officeart/2005/8/layout/process1"/>
    <dgm:cxn modelId="{45265164-7416-0842-AFD7-4EEA2AF54B48}" type="presOf" srcId="{AC3A8AB8-1B29-1344-855D-E1C011BC77D7}" destId="{9351D623-814F-8F4D-9F51-ED3E09575258}" srcOrd="0" destOrd="0" presId="urn:microsoft.com/office/officeart/2005/8/layout/process1"/>
    <dgm:cxn modelId="{10F4A265-0066-1B45-8528-F594AB4615AA}" type="presOf" srcId="{6468450E-0328-B048-9B4F-331F8B98F2E9}" destId="{AB8847E4-52FF-CB4A-9CFF-8AAF916D4547}" srcOrd="1" destOrd="0" presId="urn:microsoft.com/office/officeart/2005/8/layout/process1"/>
    <dgm:cxn modelId="{AA20B367-0096-A045-9C8D-02F72C19DF8D}" type="presOf" srcId="{7409D210-445B-384C-9B5A-FD197D14C5E4}" destId="{C91661EE-2EA9-D24A-BF81-5E2560656C4D}" srcOrd="0" destOrd="1" presId="urn:microsoft.com/office/officeart/2005/8/layout/process1"/>
    <dgm:cxn modelId="{6057C447-497E-C54C-8777-01858F8999BE}" type="presOf" srcId="{B4F49541-6977-D74C-9C0C-297138A5FC25}" destId="{02AF43D9-D558-4B43-BAEF-2EF0BE3F85D1}" srcOrd="1" destOrd="0" presId="urn:microsoft.com/office/officeart/2005/8/layout/process1"/>
    <dgm:cxn modelId="{79F6E969-2361-4A43-927C-3FCB0DB58908}" type="presOf" srcId="{E5A2A528-39D5-A244-9112-6C7AB423FE88}" destId="{0ADF3B80-FD8D-024F-95FF-D76A5BDF7101}" srcOrd="1" destOrd="0" presId="urn:microsoft.com/office/officeart/2005/8/layout/process1"/>
    <dgm:cxn modelId="{DFF02A6D-66F4-1A4F-BB2A-01DB0643056C}" type="presOf" srcId="{1E24E989-ACCD-D647-A47C-2CD8584FA2A6}" destId="{9B871A0C-3054-B34F-8B89-83A3C381B6D0}" srcOrd="0" destOrd="0" presId="urn:microsoft.com/office/officeart/2005/8/layout/process1"/>
    <dgm:cxn modelId="{8FEDAD4F-3EB5-AE42-8224-EC055B7D0F41}" type="presOf" srcId="{D0B65426-C160-284C-B013-FB3FA0BD71E8}" destId="{9B871A0C-3054-B34F-8B89-83A3C381B6D0}" srcOrd="0" destOrd="1" presId="urn:microsoft.com/office/officeart/2005/8/layout/process1"/>
    <dgm:cxn modelId="{20756850-82C9-FF45-A08E-F394CC0B15F2}" type="presOf" srcId="{3E0CEB34-BDE9-F14C-8D10-8456C0341D7D}" destId="{1353799E-33A6-3549-971A-1C71A8E26858}" srcOrd="0" destOrd="0" presId="urn:microsoft.com/office/officeart/2005/8/layout/process1"/>
    <dgm:cxn modelId="{1BE31854-02E1-8C44-8B37-C4B196FA8C30}" srcId="{1E24E989-ACCD-D647-A47C-2CD8584FA2A6}" destId="{D0B65426-C160-284C-B013-FB3FA0BD71E8}" srcOrd="0" destOrd="0" parTransId="{303D7F90-FD67-8440-B781-A53875B7976A}" sibTransId="{454F77AD-9A2C-9544-BC22-EC974235904B}"/>
    <dgm:cxn modelId="{8A407378-1786-9043-B5BF-8F0D604FD85D}" type="presOf" srcId="{6468450E-0328-B048-9B4F-331F8B98F2E9}" destId="{052D4461-130F-DC46-92B0-C88B254A4A0C}" srcOrd="0" destOrd="0" presId="urn:microsoft.com/office/officeart/2005/8/layout/process1"/>
    <dgm:cxn modelId="{10F09E88-4E7F-B544-BB4C-DFF5A78D0F7C}" srcId="{AC3A8AB8-1B29-1344-855D-E1C011BC77D7}" destId="{E0AF1960-A755-DE47-B41F-929AA0E7F67F}" srcOrd="1" destOrd="0" parTransId="{F679CDB0-6522-2C4E-A697-BA556191EC5D}" sibTransId="{AF0A30DA-B36F-FF49-8F10-9EBCFD9C539A}"/>
    <dgm:cxn modelId="{02A5DE8A-8874-8C43-8F2F-513F5A298DB9}" srcId="{046194DC-66CC-E849-BD76-601848E66808}" destId="{5B0A5E52-FA0F-5A4F-A3AA-B33729B916AA}" srcOrd="1" destOrd="0" parTransId="{B785856A-B4A8-C04B-8818-14A0754CBB5E}" sibTransId="{632AE1DE-DCB2-534A-AB3B-DE3205DCDBE4}"/>
    <dgm:cxn modelId="{5EB93BA1-16B7-0D49-9C7B-ACE5160642F9}" type="presOf" srcId="{444DF42C-6D39-074F-A5C9-D4FF08E2FDA4}" destId="{1353799E-33A6-3549-971A-1C71A8E26858}" srcOrd="0" destOrd="1" presId="urn:microsoft.com/office/officeart/2005/8/layout/process1"/>
    <dgm:cxn modelId="{51138EA5-D31C-6042-9E92-4F8FCBD796F5}" srcId="{EEFDFEA2-FD44-2442-B6D9-A5168842160D}" destId="{38E3BA6E-39A4-F24C-B5E1-E026EAB356F3}" srcOrd="3" destOrd="0" parTransId="{BAB4934A-ED3F-0B4D-9EA0-F83E4A3D73E2}" sibTransId="{9A44A770-4E27-E745-8A15-E6AA48E9FB6C}"/>
    <dgm:cxn modelId="{667B38A6-65B6-C646-9DBA-D99A9B3F8651}" type="presOf" srcId="{046194DC-66CC-E849-BD76-601848E66808}" destId="{C91661EE-2EA9-D24A-BF81-5E2560656C4D}" srcOrd="0" destOrd="0" presId="urn:microsoft.com/office/officeart/2005/8/layout/process1"/>
    <dgm:cxn modelId="{318FB4A7-AE69-5A46-80FA-5E38683A5A4E}" srcId="{3E0CEB34-BDE9-F14C-8D10-8456C0341D7D}" destId="{444DF42C-6D39-074F-A5C9-D4FF08E2FDA4}" srcOrd="0" destOrd="0" parTransId="{077C63AE-B232-9141-8D0D-5B47B0ADA0E2}" sibTransId="{6546B2E6-BB0F-F442-83B4-81484D41F4A5}"/>
    <dgm:cxn modelId="{730EECBB-E12E-004C-9B5E-D9736A36810D}" type="presOf" srcId="{0CE940BF-16D1-1742-A4AE-713CEB60B8FA}" destId="{31570CF3-ED44-9E41-83D3-488A976A22FA}" srcOrd="0" destOrd="1" presId="urn:microsoft.com/office/officeart/2005/8/layout/process1"/>
    <dgm:cxn modelId="{3979A5C4-DA8B-104F-90A0-E2CDF99C1DAA}" type="presOf" srcId="{C5A73249-43A2-2848-BC1B-A5CA0E4C8B6F}" destId="{9351D623-814F-8F4D-9F51-ED3E09575258}" srcOrd="0" destOrd="1" presId="urn:microsoft.com/office/officeart/2005/8/layout/process1"/>
    <dgm:cxn modelId="{14011CC6-79E3-354C-AA5E-137111129F2C}" srcId="{38E3BA6E-39A4-F24C-B5E1-E026EAB356F3}" destId="{0CE940BF-16D1-1742-A4AE-713CEB60B8FA}" srcOrd="0" destOrd="0" parTransId="{93E927AD-2182-3747-B4ED-94001172D8DB}" sibTransId="{6878D474-1594-2946-929D-DAA9514463E6}"/>
    <dgm:cxn modelId="{422D9AD2-7AF2-8B4C-8E23-4161254CB8B2}" type="presOf" srcId="{9A44A770-4E27-E745-8A15-E6AA48E9FB6C}" destId="{AFE9FA1B-BEC3-8A42-A64F-A8B2D190ECA2}" srcOrd="1" destOrd="0" presId="urn:microsoft.com/office/officeart/2005/8/layout/process1"/>
    <dgm:cxn modelId="{708AA9E2-5A3F-E440-ABDA-DE3156A3F1EA}" type="presOf" srcId="{9A44A770-4E27-E745-8A15-E6AA48E9FB6C}" destId="{2E114E8F-0376-1847-A9CC-BBACE4DA184F}" srcOrd="0" destOrd="0" presId="urn:microsoft.com/office/officeart/2005/8/layout/process1"/>
    <dgm:cxn modelId="{607B02ED-8FA5-E443-8E79-537B8EFBE78D}" srcId="{EEFDFEA2-FD44-2442-B6D9-A5168842160D}" destId="{3E0CEB34-BDE9-F14C-8D10-8456C0341D7D}" srcOrd="2" destOrd="0" parTransId="{F6E13038-9A5C-3D4E-9BD0-83B5824CC074}" sibTransId="{B4F49541-6977-D74C-9C0C-297138A5FC25}"/>
    <dgm:cxn modelId="{01D8D4EE-9666-9548-AF26-F2A523A03330}" srcId="{3E0CEB34-BDE9-F14C-8D10-8456C0341D7D}" destId="{0D2279EC-D19C-9943-BD5C-3C6D488C558C}" srcOrd="1" destOrd="0" parTransId="{7157558C-6680-FA44-89FE-4D8D6ACA2D3B}" sibTransId="{D1282819-7F6B-7B48-9086-B8E1DEF9C514}"/>
    <dgm:cxn modelId="{E62968F9-AE46-C04E-9B23-784BE64C50BA}" type="presOf" srcId="{E5A2A528-39D5-A244-9112-6C7AB423FE88}" destId="{26DFA5E3-6E0F-604F-B2F1-556F577842F8}" srcOrd="0" destOrd="0" presId="urn:microsoft.com/office/officeart/2005/8/layout/process1"/>
    <dgm:cxn modelId="{BB499CFE-C8A6-F047-93AD-381C625C843C}" srcId="{EEFDFEA2-FD44-2442-B6D9-A5168842160D}" destId="{046194DC-66CC-E849-BD76-601848E66808}" srcOrd="0" destOrd="0" parTransId="{90F68649-A553-F74F-B3E6-22488C9440A5}" sibTransId="{6468450E-0328-B048-9B4F-331F8B98F2E9}"/>
    <dgm:cxn modelId="{D343E3FF-3510-F74F-96DF-7E64433CC67F}" srcId="{046194DC-66CC-E849-BD76-601848E66808}" destId="{7409D210-445B-384C-9B5A-FD197D14C5E4}" srcOrd="0" destOrd="0" parTransId="{77FE559B-4BED-BD4A-8E67-0234FFEF2DB8}" sibTransId="{3AA425DC-17DA-D843-929B-98958102E641}"/>
    <dgm:cxn modelId="{D37D3BF1-8E38-4A4E-8042-74FD89D93B7B}" type="presParOf" srcId="{88C43118-3386-1D41-B968-5D6BC1ADA819}" destId="{C91661EE-2EA9-D24A-BF81-5E2560656C4D}" srcOrd="0" destOrd="0" presId="urn:microsoft.com/office/officeart/2005/8/layout/process1"/>
    <dgm:cxn modelId="{EA042B32-E4BB-1F4D-952D-C0F2940B371D}" type="presParOf" srcId="{88C43118-3386-1D41-B968-5D6BC1ADA819}" destId="{052D4461-130F-DC46-92B0-C88B254A4A0C}" srcOrd="1" destOrd="0" presId="urn:microsoft.com/office/officeart/2005/8/layout/process1"/>
    <dgm:cxn modelId="{3F7D0EBF-7E36-3442-8804-955445011153}" type="presParOf" srcId="{052D4461-130F-DC46-92B0-C88B254A4A0C}" destId="{AB8847E4-52FF-CB4A-9CFF-8AAF916D4547}" srcOrd="0" destOrd="0" presId="urn:microsoft.com/office/officeart/2005/8/layout/process1"/>
    <dgm:cxn modelId="{F1429B0E-3189-C84A-98D7-92FFC6E30236}" type="presParOf" srcId="{88C43118-3386-1D41-B968-5D6BC1ADA819}" destId="{9B871A0C-3054-B34F-8B89-83A3C381B6D0}" srcOrd="2" destOrd="0" presId="urn:microsoft.com/office/officeart/2005/8/layout/process1"/>
    <dgm:cxn modelId="{8FC95822-BD04-7C44-963C-11903CFF0B85}" type="presParOf" srcId="{88C43118-3386-1D41-B968-5D6BC1ADA819}" destId="{26DFA5E3-6E0F-604F-B2F1-556F577842F8}" srcOrd="3" destOrd="0" presId="urn:microsoft.com/office/officeart/2005/8/layout/process1"/>
    <dgm:cxn modelId="{B6E3097B-AF9A-6045-86C5-D4B66127B120}" type="presParOf" srcId="{26DFA5E3-6E0F-604F-B2F1-556F577842F8}" destId="{0ADF3B80-FD8D-024F-95FF-D76A5BDF7101}" srcOrd="0" destOrd="0" presId="urn:microsoft.com/office/officeart/2005/8/layout/process1"/>
    <dgm:cxn modelId="{E612F711-718D-2646-A46C-6F18EC5F7079}" type="presParOf" srcId="{88C43118-3386-1D41-B968-5D6BC1ADA819}" destId="{1353799E-33A6-3549-971A-1C71A8E26858}" srcOrd="4" destOrd="0" presId="urn:microsoft.com/office/officeart/2005/8/layout/process1"/>
    <dgm:cxn modelId="{4E7909E2-26E8-244D-96FC-C3C3DFC28D13}" type="presParOf" srcId="{88C43118-3386-1D41-B968-5D6BC1ADA819}" destId="{F3094B87-234E-F94E-AA49-66B556C0AB76}" srcOrd="5" destOrd="0" presId="urn:microsoft.com/office/officeart/2005/8/layout/process1"/>
    <dgm:cxn modelId="{1E8FB6F2-C786-CA4B-9760-D7BCA87600EA}" type="presParOf" srcId="{F3094B87-234E-F94E-AA49-66B556C0AB76}" destId="{02AF43D9-D558-4B43-BAEF-2EF0BE3F85D1}" srcOrd="0" destOrd="0" presId="urn:microsoft.com/office/officeart/2005/8/layout/process1"/>
    <dgm:cxn modelId="{6E5A751E-D9EB-5348-92F9-045E1A453233}" type="presParOf" srcId="{88C43118-3386-1D41-B968-5D6BC1ADA819}" destId="{31570CF3-ED44-9E41-83D3-488A976A22FA}" srcOrd="6" destOrd="0" presId="urn:microsoft.com/office/officeart/2005/8/layout/process1"/>
    <dgm:cxn modelId="{3C00B5CF-E998-8742-B536-D5216478969F}" type="presParOf" srcId="{88C43118-3386-1D41-B968-5D6BC1ADA819}" destId="{2E114E8F-0376-1847-A9CC-BBACE4DA184F}" srcOrd="7" destOrd="0" presId="urn:microsoft.com/office/officeart/2005/8/layout/process1"/>
    <dgm:cxn modelId="{526B363C-3030-2E49-BC6F-55BD177487C1}" type="presParOf" srcId="{2E114E8F-0376-1847-A9CC-BBACE4DA184F}" destId="{AFE9FA1B-BEC3-8A42-A64F-A8B2D190ECA2}" srcOrd="0" destOrd="0" presId="urn:microsoft.com/office/officeart/2005/8/layout/process1"/>
    <dgm:cxn modelId="{68C12200-2526-4841-8734-8D44C1388824}" type="presParOf" srcId="{88C43118-3386-1D41-B968-5D6BC1ADA819}" destId="{9351D623-814F-8F4D-9F51-ED3E09575258}" srcOrd="8" destOrd="0" presId="urn:microsoft.com/office/officeart/2005/8/layout/process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FDFEA2-FD44-2442-B6D9-A5168842160D}" type="doc">
      <dgm:prSet loTypeId="urn:microsoft.com/office/officeart/2005/8/layout/process1" loCatId="" qsTypeId="urn:microsoft.com/office/officeart/2005/8/quickstyle/simple2" qsCatId="simple" csTypeId="urn:microsoft.com/office/officeart/2005/8/colors/accent0_1" csCatId="mainScheme" phldr="1"/>
      <dgm:spPr/>
    </dgm:pt>
    <dgm:pt modelId="{3E0CEB34-BDE9-F14C-8D10-8456C0341D7D}">
      <dgm:prSet phldrT="[文本]"/>
      <dgm:spPr/>
      <dgm:t>
        <a:bodyPr/>
        <a:lstStyle/>
        <a:p>
          <a:r>
            <a:rPr lang="zh-Hans" altLang="en-US" dirty="0"/>
            <a:t>用户历史</a:t>
          </a:r>
          <a:endParaRPr lang="zh-CN" altLang="en-US" dirty="0"/>
        </a:p>
      </dgm:t>
    </dgm:pt>
    <dgm:pt modelId="{F6E13038-9A5C-3D4E-9BD0-83B5824CC074}" type="parTrans" cxnId="{607B02ED-8FA5-E443-8E79-537B8EFBE78D}">
      <dgm:prSet/>
      <dgm:spPr/>
      <dgm:t>
        <a:bodyPr/>
        <a:lstStyle/>
        <a:p>
          <a:endParaRPr lang="zh-CN" altLang="en-US"/>
        </a:p>
      </dgm:t>
    </dgm:pt>
    <dgm:pt modelId="{B4F49541-6977-D74C-9C0C-297138A5FC25}" type="sibTrans" cxnId="{607B02ED-8FA5-E443-8E79-537B8EFBE78D}">
      <dgm:prSet/>
      <dgm:spPr/>
      <dgm:t>
        <a:bodyPr/>
        <a:lstStyle/>
        <a:p>
          <a:endParaRPr lang="zh-CN" altLang="en-US"/>
        </a:p>
      </dgm:t>
    </dgm:pt>
    <dgm:pt modelId="{1E24E989-ACCD-D647-A47C-2CD8584FA2A6}">
      <dgm:prSet phldrT="[文本]"/>
      <dgm:spPr/>
      <dgm:t>
        <a:bodyPr/>
        <a:lstStyle/>
        <a:p>
          <a:r>
            <a:rPr lang="zh-Hans" altLang="en-US" dirty="0"/>
            <a:t>向反馈的用户获取</a:t>
          </a:r>
          <a:r>
            <a:rPr lang="en-US" altLang="zh-Hans" dirty="0" err="1"/>
            <a:t>cuid</a:t>
          </a:r>
          <a:endParaRPr lang="en-US" altLang="zh-Hans" dirty="0"/>
        </a:p>
        <a:p>
          <a:endParaRPr lang="en-US" altLang="zh-Hans" dirty="0"/>
        </a:p>
      </dgm:t>
    </dgm:pt>
    <dgm:pt modelId="{60A41CAB-7617-B741-8AD9-FA5F552175C1}" type="parTrans" cxnId="{0E69BF29-CB4A-1E44-9A22-515243A2FCAB}">
      <dgm:prSet/>
      <dgm:spPr/>
      <dgm:t>
        <a:bodyPr/>
        <a:lstStyle/>
        <a:p>
          <a:endParaRPr lang="zh-CN" altLang="en-US"/>
        </a:p>
      </dgm:t>
    </dgm:pt>
    <dgm:pt modelId="{E5A2A528-39D5-A244-9112-6C7AB423FE88}" type="sibTrans" cxnId="{0E69BF29-CB4A-1E44-9A22-515243A2FCAB}">
      <dgm:prSet/>
      <dgm:spPr/>
      <dgm:t>
        <a:bodyPr/>
        <a:lstStyle/>
        <a:p>
          <a:endParaRPr lang="zh-CN" altLang="en-US"/>
        </a:p>
      </dgm:t>
    </dgm:pt>
    <dgm:pt modelId="{38E3BA6E-39A4-F24C-B5E1-E026EAB356F3}">
      <dgm:prSet/>
      <dgm:spPr/>
      <dgm:t>
        <a:bodyPr/>
        <a:lstStyle/>
        <a:p>
          <a:r>
            <a:rPr lang="zh-Hans" altLang="en-US" dirty="0"/>
            <a:t>资源属性</a:t>
          </a:r>
          <a:endParaRPr lang="zh-CN" altLang="en-US" dirty="0"/>
        </a:p>
      </dgm:t>
    </dgm:pt>
    <dgm:pt modelId="{BAB4934A-ED3F-0B4D-9EA0-F83E4A3D73E2}" type="parTrans" cxnId="{51138EA5-D31C-6042-9E92-4F8FCBD796F5}">
      <dgm:prSet/>
      <dgm:spPr/>
      <dgm:t>
        <a:bodyPr/>
        <a:lstStyle/>
        <a:p>
          <a:endParaRPr lang="zh-CN" altLang="en-US"/>
        </a:p>
      </dgm:t>
    </dgm:pt>
    <dgm:pt modelId="{9A44A770-4E27-E745-8A15-E6AA48E9FB6C}" type="sibTrans" cxnId="{51138EA5-D31C-6042-9E92-4F8FCBD796F5}">
      <dgm:prSet/>
      <dgm:spPr/>
      <dgm:t>
        <a:bodyPr/>
        <a:lstStyle/>
        <a:p>
          <a:endParaRPr lang="zh-CN" altLang="en-US"/>
        </a:p>
      </dgm:t>
    </dgm:pt>
    <dgm:pt modelId="{18119B04-4EDA-D64B-BBFC-90CE60BE3DE4}">
      <dgm:prSet/>
      <dgm:spPr/>
      <dgm:t>
        <a:bodyPr/>
        <a:lstStyle/>
        <a:p>
          <a:r>
            <a:rPr lang="zh-Hans" altLang="en-US" dirty="0"/>
            <a:t>通过离线正排平台</a:t>
          </a:r>
          <a:r>
            <a:rPr lang="en-US" altLang="zh-Hans" dirty="0"/>
            <a:t>(2)</a:t>
          </a:r>
          <a:r>
            <a:rPr lang="zh-Hans" altLang="en-US" dirty="0"/>
            <a:t>获取资源属性，定位问题。</a:t>
          </a:r>
          <a:endParaRPr lang="zh-CN" altLang="en-US" dirty="0"/>
        </a:p>
      </dgm:t>
    </dgm:pt>
    <dgm:pt modelId="{128918CD-4BF3-4146-B843-789C50CB62BD}" type="parTrans" cxnId="{A2909D10-7DB2-114F-A257-2858F989DAF5}">
      <dgm:prSet/>
      <dgm:spPr/>
      <dgm:t>
        <a:bodyPr/>
        <a:lstStyle/>
        <a:p>
          <a:endParaRPr lang="zh-CN" altLang="en-US"/>
        </a:p>
      </dgm:t>
    </dgm:pt>
    <dgm:pt modelId="{D6EF2B12-6640-6546-9668-B161B8F87EEE}" type="sibTrans" cxnId="{A2909D10-7DB2-114F-A257-2858F989DAF5}">
      <dgm:prSet/>
      <dgm:spPr/>
      <dgm:t>
        <a:bodyPr/>
        <a:lstStyle/>
        <a:p>
          <a:endParaRPr lang="zh-CN" altLang="en-US"/>
        </a:p>
      </dgm:t>
    </dgm:pt>
    <dgm:pt modelId="{AC3A8AB8-1B29-1344-855D-E1C011BC77D7}">
      <dgm:prSet/>
      <dgm:spPr/>
      <dgm:t>
        <a:bodyPr/>
        <a:lstStyle/>
        <a:p>
          <a:r>
            <a:rPr lang="zh-Hans" altLang="en-US" dirty="0"/>
            <a:t>问题修复</a:t>
          </a:r>
          <a:endParaRPr lang="zh-CN" altLang="en-US" dirty="0"/>
        </a:p>
      </dgm:t>
    </dgm:pt>
    <dgm:pt modelId="{E3C3A90E-D058-5843-9AFA-1A447F7E11FE}" type="parTrans" cxnId="{23B2DA2F-9673-2E4C-832C-73DA63C189F2}">
      <dgm:prSet/>
      <dgm:spPr/>
      <dgm:t>
        <a:bodyPr/>
        <a:lstStyle/>
        <a:p>
          <a:endParaRPr lang="zh-CN" altLang="en-US"/>
        </a:p>
      </dgm:t>
    </dgm:pt>
    <dgm:pt modelId="{FF4C12EE-125A-D745-8FFA-DFA1A467465C}" type="sibTrans" cxnId="{23B2DA2F-9673-2E4C-832C-73DA63C189F2}">
      <dgm:prSet/>
      <dgm:spPr/>
      <dgm:t>
        <a:bodyPr/>
        <a:lstStyle/>
        <a:p>
          <a:endParaRPr lang="zh-CN" altLang="en-US"/>
        </a:p>
      </dgm:t>
    </dgm:pt>
    <dgm:pt modelId="{C5A73249-43A2-2848-BC1B-A5CA0E4C8B6F}">
      <dgm:prSet/>
      <dgm:spPr/>
      <dgm:t>
        <a:bodyPr/>
        <a:lstStyle/>
        <a:p>
          <a:r>
            <a:rPr lang="zh-Hans" altLang="en-US" dirty="0"/>
            <a:t>及时将问题反馈给相关方</a:t>
          </a:r>
          <a:r>
            <a:rPr lang="en-US" altLang="zh-Hans" dirty="0"/>
            <a:t>(</a:t>
          </a:r>
          <a:r>
            <a:rPr lang="zh-Hans" altLang="en-US" dirty="0"/>
            <a:t>如架构，</a:t>
          </a:r>
          <a:r>
            <a:rPr lang="en-US" altLang="zh-Hans" dirty="0"/>
            <a:t>gr</a:t>
          </a:r>
          <a:r>
            <a:rPr lang="zh-Hans" altLang="en-US" dirty="0"/>
            <a:t>，资源等</a:t>
          </a:r>
          <a:r>
            <a:rPr lang="en-US" altLang="zh-Hans" dirty="0"/>
            <a:t>)</a:t>
          </a:r>
          <a:r>
            <a:rPr lang="zh-Hans" altLang="en-US" dirty="0"/>
            <a:t>并及时修复</a:t>
          </a:r>
          <a:endParaRPr lang="zh-CN" altLang="en-US" dirty="0"/>
        </a:p>
      </dgm:t>
    </dgm:pt>
    <dgm:pt modelId="{572E9994-E4E6-8640-80C0-2AE804AEF2DF}" type="parTrans" cxnId="{6456AB22-0AE5-B242-A24F-D5363D9863DB}">
      <dgm:prSet/>
      <dgm:spPr/>
      <dgm:t>
        <a:bodyPr/>
        <a:lstStyle/>
        <a:p>
          <a:endParaRPr lang="zh-CN" altLang="en-US"/>
        </a:p>
      </dgm:t>
    </dgm:pt>
    <dgm:pt modelId="{8F62D9F7-94C0-7147-B2D6-ACBF8F6E762A}" type="sibTrans" cxnId="{6456AB22-0AE5-B242-A24F-D5363D9863DB}">
      <dgm:prSet/>
      <dgm:spPr/>
      <dgm:t>
        <a:bodyPr/>
        <a:lstStyle/>
        <a:p>
          <a:endParaRPr lang="zh-CN" altLang="en-US"/>
        </a:p>
      </dgm:t>
    </dgm:pt>
    <dgm:pt modelId="{6991A3B8-E3AD-844A-9E70-B32D7D13FE2E}">
      <dgm:prSet/>
      <dgm:spPr/>
      <dgm:t>
        <a:bodyPr/>
        <a:lstStyle/>
        <a:p>
          <a:r>
            <a:rPr lang="en-US" altLang="zh-Hans" dirty="0" err="1"/>
            <a:t>Ftrace</a:t>
          </a:r>
          <a:r>
            <a:rPr lang="en-US" altLang="zh-Hans" dirty="0"/>
            <a:t>(1)</a:t>
          </a:r>
          <a:r>
            <a:rPr lang="zh-Hans" altLang="en-US" dirty="0"/>
            <a:t>平台获取用户下发展现历史，明确从哪个队列推出</a:t>
          </a:r>
          <a:endParaRPr lang="zh-CN" altLang="en-US" dirty="0"/>
        </a:p>
      </dgm:t>
    </dgm:pt>
    <dgm:pt modelId="{9F3DE37C-A3B8-2B42-8EAB-29882486B0B3}" type="sibTrans" cxnId="{6928CA6E-908F-1147-9E2D-2DEBCF2D41FF}">
      <dgm:prSet/>
      <dgm:spPr/>
      <dgm:t>
        <a:bodyPr/>
        <a:lstStyle/>
        <a:p>
          <a:endParaRPr lang="zh-CN" altLang="en-US"/>
        </a:p>
      </dgm:t>
    </dgm:pt>
    <dgm:pt modelId="{8AC5F4D9-3F97-8549-B2F3-8ABF9AE8E930}" type="parTrans" cxnId="{6928CA6E-908F-1147-9E2D-2DEBCF2D41FF}">
      <dgm:prSet/>
      <dgm:spPr/>
      <dgm:t>
        <a:bodyPr/>
        <a:lstStyle/>
        <a:p>
          <a:endParaRPr lang="zh-CN" altLang="en-US"/>
        </a:p>
      </dgm:t>
    </dgm:pt>
    <dgm:pt modelId="{88C43118-3386-1D41-B968-5D6BC1ADA819}" type="pres">
      <dgm:prSet presAssocID="{EEFDFEA2-FD44-2442-B6D9-A5168842160D}" presName="Name0" presStyleCnt="0">
        <dgm:presLayoutVars>
          <dgm:dir/>
          <dgm:resizeHandles val="exact"/>
        </dgm:presLayoutVars>
      </dgm:prSet>
      <dgm:spPr/>
    </dgm:pt>
    <dgm:pt modelId="{9B871A0C-3054-B34F-8B89-83A3C381B6D0}" type="pres">
      <dgm:prSet presAssocID="{1E24E989-ACCD-D647-A47C-2CD8584FA2A6}" presName="node" presStyleLbl="node1" presStyleIdx="0" presStyleCnt="4">
        <dgm:presLayoutVars>
          <dgm:bulletEnabled val="1"/>
        </dgm:presLayoutVars>
      </dgm:prSet>
      <dgm:spPr/>
    </dgm:pt>
    <dgm:pt modelId="{26DFA5E3-6E0F-604F-B2F1-556F577842F8}" type="pres">
      <dgm:prSet presAssocID="{E5A2A528-39D5-A244-9112-6C7AB423FE88}" presName="sibTrans" presStyleLbl="sibTrans2D1" presStyleIdx="0" presStyleCnt="3"/>
      <dgm:spPr/>
    </dgm:pt>
    <dgm:pt modelId="{0ADF3B80-FD8D-024F-95FF-D76A5BDF7101}" type="pres">
      <dgm:prSet presAssocID="{E5A2A528-39D5-A244-9112-6C7AB423FE88}" presName="connectorText" presStyleLbl="sibTrans2D1" presStyleIdx="0" presStyleCnt="3"/>
      <dgm:spPr/>
    </dgm:pt>
    <dgm:pt modelId="{1353799E-33A6-3549-971A-1C71A8E26858}" type="pres">
      <dgm:prSet presAssocID="{3E0CEB34-BDE9-F14C-8D10-8456C0341D7D}" presName="node" presStyleLbl="node1" presStyleIdx="1" presStyleCnt="4">
        <dgm:presLayoutVars>
          <dgm:bulletEnabled val="1"/>
        </dgm:presLayoutVars>
      </dgm:prSet>
      <dgm:spPr/>
    </dgm:pt>
    <dgm:pt modelId="{F3094B87-234E-F94E-AA49-66B556C0AB76}" type="pres">
      <dgm:prSet presAssocID="{B4F49541-6977-D74C-9C0C-297138A5FC25}" presName="sibTrans" presStyleLbl="sibTrans2D1" presStyleIdx="1" presStyleCnt="3"/>
      <dgm:spPr/>
    </dgm:pt>
    <dgm:pt modelId="{02AF43D9-D558-4B43-BAEF-2EF0BE3F85D1}" type="pres">
      <dgm:prSet presAssocID="{B4F49541-6977-D74C-9C0C-297138A5FC25}" presName="connectorText" presStyleLbl="sibTrans2D1" presStyleIdx="1" presStyleCnt="3"/>
      <dgm:spPr/>
    </dgm:pt>
    <dgm:pt modelId="{31570CF3-ED44-9E41-83D3-488A976A22FA}" type="pres">
      <dgm:prSet presAssocID="{38E3BA6E-39A4-F24C-B5E1-E026EAB356F3}" presName="node" presStyleLbl="node1" presStyleIdx="2" presStyleCnt="4">
        <dgm:presLayoutVars>
          <dgm:bulletEnabled val="1"/>
        </dgm:presLayoutVars>
      </dgm:prSet>
      <dgm:spPr/>
    </dgm:pt>
    <dgm:pt modelId="{2E114E8F-0376-1847-A9CC-BBACE4DA184F}" type="pres">
      <dgm:prSet presAssocID="{9A44A770-4E27-E745-8A15-E6AA48E9FB6C}" presName="sibTrans" presStyleLbl="sibTrans2D1" presStyleIdx="2" presStyleCnt="3"/>
      <dgm:spPr/>
    </dgm:pt>
    <dgm:pt modelId="{AFE9FA1B-BEC3-8A42-A64F-A8B2D190ECA2}" type="pres">
      <dgm:prSet presAssocID="{9A44A770-4E27-E745-8A15-E6AA48E9FB6C}" presName="connectorText" presStyleLbl="sibTrans2D1" presStyleIdx="2" presStyleCnt="3"/>
      <dgm:spPr/>
    </dgm:pt>
    <dgm:pt modelId="{9351D623-814F-8F4D-9F51-ED3E09575258}" type="pres">
      <dgm:prSet presAssocID="{AC3A8AB8-1B29-1344-855D-E1C011BC77D7}" presName="node" presStyleLbl="node1" presStyleIdx="3" presStyleCnt="4">
        <dgm:presLayoutVars>
          <dgm:bulletEnabled val="1"/>
        </dgm:presLayoutVars>
      </dgm:prSet>
      <dgm:spPr/>
    </dgm:pt>
  </dgm:ptLst>
  <dgm:cxnLst>
    <dgm:cxn modelId="{A2909D10-7DB2-114F-A257-2858F989DAF5}" srcId="{38E3BA6E-39A4-F24C-B5E1-E026EAB356F3}" destId="{18119B04-4EDA-D64B-BBFC-90CE60BE3DE4}" srcOrd="0" destOrd="0" parTransId="{128918CD-4BF3-4146-B843-789C50CB62BD}" sibTransId="{D6EF2B12-6640-6546-9668-B161B8F87EEE}"/>
    <dgm:cxn modelId="{192D2C13-749E-5645-AEC7-FAC74682729E}" type="presOf" srcId="{3E0CEB34-BDE9-F14C-8D10-8456C0341D7D}" destId="{1353799E-33A6-3549-971A-1C71A8E26858}" srcOrd="0" destOrd="0" presId="urn:microsoft.com/office/officeart/2005/8/layout/process1"/>
    <dgm:cxn modelId="{6456AB22-0AE5-B242-A24F-D5363D9863DB}" srcId="{AC3A8AB8-1B29-1344-855D-E1C011BC77D7}" destId="{C5A73249-43A2-2848-BC1B-A5CA0E4C8B6F}" srcOrd="0" destOrd="0" parTransId="{572E9994-E4E6-8640-80C0-2AE804AEF2DF}" sibTransId="{8F62D9F7-94C0-7147-B2D6-ACBF8F6E762A}"/>
    <dgm:cxn modelId="{FF5B8E28-5C17-3243-8F6E-0419A0D30849}" type="presOf" srcId="{9A44A770-4E27-E745-8A15-E6AA48E9FB6C}" destId="{AFE9FA1B-BEC3-8A42-A64F-A8B2D190ECA2}" srcOrd="1" destOrd="0" presId="urn:microsoft.com/office/officeart/2005/8/layout/process1"/>
    <dgm:cxn modelId="{0E69BF29-CB4A-1E44-9A22-515243A2FCAB}" srcId="{EEFDFEA2-FD44-2442-B6D9-A5168842160D}" destId="{1E24E989-ACCD-D647-A47C-2CD8584FA2A6}" srcOrd="0" destOrd="0" parTransId="{60A41CAB-7617-B741-8AD9-FA5F552175C1}" sibTransId="{E5A2A528-39D5-A244-9112-6C7AB423FE88}"/>
    <dgm:cxn modelId="{23B2DA2F-9673-2E4C-832C-73DA63C189F2}" srcId="{EEFDFEA2-FD44-2442-B6D9-A5168842160D}" destId="{AC3A8AB8-1B29-1344-855D-E1C011BC77D7}" srcOrd="3" destOrd="0" parTransId="{E3C3A90E-D058-5843-9AFA-1A447F7E11FE}" sibTransId="{FF4C12EE-125A-D745-8FFA-DFA1A467465C}"/>
    <dgm:cxn modelId="{41D9AD34-0170-6040-A060-D6CABBC27276}" type="presOf" srcId="{AC3A8AB8-1B29-1344-855D-E1C011BC77D7}" destId="{9351D623-814F-8F4D-9F51-ED3E09575258}" srcOrd="0" destOrd="0" presId="urn:microsoft.com/office/officeart/2005/8/layout/process1"/>
    <dgm:cxn modelId="{EBE36463-2320-1B43-9508-2053B03C0B97}" type="presOf" srcId="{E5A2A528-39D5-A244-9112-6C7AB423FE88}" destId="{0ADF3B80-FD8D-024F-95FF-D76A5BDF7101}" srcOrd="1" destOrd="0" presId="urn:microsoft.com/office/officeart/2005/8/layout/process1"/>
    <dgm:cxn modelId="{0B1C9963-B9FF-8C46-BD6A-89A356EDBC1A}" type="presOf" srcId="{EEFDFEA2-FD44-2442-B6D9-A5168842160D}" destId="{88C43118-3386-1D41-B968-5D6BC1ADA819}" srcOrd="0" destOrd="0" presId="urn:microsoft.com/office/officeart/2005/8/layout/process1"/>
    <dgm:cxn modelId="{66D54A4A-7073-4648-95ED-8D46A194CF57}" type="presOf" srcId="{38E3BA6E-39A4-F24C-B5E1-E026EAB356F3}" destId="{31570CF3-ED44-9E41-83D3-488A976A22FA}" srcOrd="0" destOrd="0" presId="urn:microsoft.com/office/officeart/2005/8/layout/process1"/>
    <dgm:cxn modelId="{6928CA6E-908F-1147-9E2D-2DEBCF2D41FF}" srcId="{3E0CEB34-BDE9-F14C-8D10-8456C0341D7D}" destId="{6991A3B8-E3AD-844A-9E70-B32D7D13FE2E}" srcOrd="0" destOrd="0" parTransId="{8AC5F4D9-3F97-8549-B2F3-8ABF9AE8E930}" sibTransId="{9F3DE37C-A3B8-2B42-8EAB-29882486B0B3}"/>
    <dgm:cxn modelId="{F7A39D78-1744-0846-8DDF-CD6296D04EE4}" type="presOf" srcId="{B4F49541-6977-D74C-9C0C-297138A5FC25}" destId="{02AF43D9-D558-4B43-BAEF-2EF0BE3F85D1}" srcOrd="1" destOrd="0" presId="urn:microsoft.com/office/officeart/2005/8/layout/process1"/>
    <dgm:cxn modelId="{0E7D6A91-8A43-2D45-8608-B32AD8663B69}" type="presOf" srcId="{9A44A770-4E27-E745-8A15-E6AA48E9FB6C}" destId="{2E114E8F-0376-1847-A9CC-BBACE4DA184F}" srcOrd="0" destOrd="0" presId="urn:microsoft.com/office/officeart/2005/8/layout/process1"/>
    <dgm:cxn modelId="{51138EA5-D31C-6042-9E92-4F8FCBD796F5}" srcId="{EEFDFEA2-FD44-2442-B6D9-A5168842160D}" destId="{38E3BA6E-39A4-F24C-B5E1-E026EAB356F3}" srcOrd="2" destOrd="0" parTransId="{BAB4934A-ED3F-0B4D-9EA0-F83E4A3D73E2}" sibTransId="{9A44A770-4E27-E745-8A15-E6AA48E9FB6C}"/>
    <dgm:cxn modelId="{5720D6A9-9D85-134F-AE44-205A06DF6E6F}" type="presOf" srcId="{B4F49541-6977-D74C-9C0C-297138A5FC25}" destId="{F3094B87-234E-F94E-AA49-66B556C0AB76}" srcOrd="0" destOrd="0" presId="urn:microsoft.com/office/officeart/2005/8/layout/process1"/>
    <dgm:cxn modelId="{BB2B89BB-8F88-8C46-939D-77F8324F79A1}" type="presOf" srcId="{6991A3B8-E3AD-844A-9E70-B32D7D13FE2E}" destId="{1353799E-33A6-3549-971A-1C71A8E26858}" srcOrd="0" destOrd="1" presId="urn:microsoft.com/office/officeart/2005/8/layout/process1"/>
    <dgm:cxn modelId="{548BECC5-A28D-5F49-8600-79FC3886CEFA}" type="presOf" srcId="{18119B04-4EDA-D64B-BBFC-90CE60BE3DE4}" destId="{31570CF3-ED44-9E41-83D3-488A976A22FA}" srcOrd="0" destOrd="1" presId="urn:microsoft.com/office/officeart/2005/8/layout/process1"/>
    <dgm:cxn modelId="{EB63E6D6-5603-FF4C-AB08-C2D13B1243BA}" type="presOf" srcId="{1E24E989-ACCD-D647-A47C-2CD8584FA2A6}" destId="{9B871A0C-3054-B34F-8B89-83A3C381B6D0}" srcOrd="0" destOrd="0" presId="urn:microsoft.com/office/officeart/2005/8/layout/process1"/>
    <dgm:cxn modelId="{607B02ED-8FA5-E443-8E79-537B8EFBE78D}" srcId="{EEFDFEA2-FD44-2442-B6D9-A5168842160D}" destId="{3E0CEB34-BDE9-F14C-8D10-8456C0341D7D}" srcOrd="1" destOrd="0" parTransId="{F6E13038-9A5C-3D4E-9BD0-83B5824CC074}" sibTransId="{B4F49541-6977-D74C-9C0C-297138A5FC25}"/>
    <dgm:cxn modelId="{35CECDEF-C9AF-A44F-95C3-3E1B787DE01F}" type="presOf" srcId="{C5A73249-43A2-2848-BC1B-A5CA0E4C8B6F}" destId="{9351D623-814F-8F4D-9F51-ED3E09575258}" srcOrd="0" destOrd="1" presId="urn:microsoft.com/office/officeart/2005/8/layout/process1"/>
    <dgm:cxn modelId="{B6A6F6F5-657C-5F45-A4CF-57D253405950}" type="presOf" srcId="{E5A2A528-39D5-A244-9112-6C7AB423FE88}" destId="{26DFA5E3-6E0F-604F-B2F1-556F577842F8}" srcOrd="0" destOrd="0" presId="urn:microsoft.com/office/officeart/2005/8/layout/process1"/>
    <dgm:cxn modelId="{83FB63DA-E645-914D-B8AA-B32318A81AA8}" type="presParOf" srcId="{88C43118-3386-1D41-B968-5D6BC1ADA819}" destId="{9B871A0C-3054-B34F-8B89-83A3C381B6D0}" srcOrd="0" destOrd="0" presId="urn:microsoft.com/office/officeart/2005/8/layout/process1"/>
    <dgm:cxn modelId="{11CC9FD4-7D9E-3E48-8729-589849FF582A}" type="presParOf" srcId="{88C43118-3386-1D41-B968-5D6BC1ADA819}" destId="{26DFA5E3-6E0F-604F-B2F1-556F577842F8}" srcOrd="1" destOrd="0" presId="urn:microsoft.com/office/officeart/2005/8/layout/process1"/>
    <dgm:cxn modelId="{79AA4E0B-F88C-824D-80FA-F850018BCFB7}" type="presParOf" srcId="{26DFA5E3-6E0F-604F-B2F1-556F577842F8}" destId="{0ADF3B80-FD8D-024F-95FF-D76A5BDF7101}" srcOrd="0" destOrd="0" presId="urn:microsoft.com/office/officeart/2005/8/layout/process1"/>
    <dgm:cxn modelId="{A4DD1FEA-7546-9646-8F01-4BF524A2FA85}" type="presParOf" srcId="{88C43118-3386-1D41-B968-5D6BC1ADA819}" destId="{1353799E-33A6-3549-971A-1C71A8E26858}" srcOrd="2" destOrd="0" presId="urn:microsoft.com/office/officeart/2005/8/layout/process1"/>
    <dgm:cxn modelId="{628A26E4-5B05-EA43-A82E-7F906DB209D7}" type="presParOf" srcId="{88C43118-3386-1D41-B968-5D6BC1ADA819}" destId="{F3094B87-234E-F94E-AA49-66B556C0AB76}" srcOrd="3" destOrd="0" presId="urn:microsoft.com/office/officeart/2005/8/layout/process1"/>
    <dgm:cxn modelId="{06C21048-D3F7-BF44-A290-8D85ECA403B9}" type="presParOf" srcId="{F3094B87-234E-F94E-AA49-66B556C0AB76}" destId="{02AF43D9-D558-4B43-BAEF-2EF0BE3F85D1}" srcOrd="0" destOrd="0" presId="urn:microsoft.com/office/officeart/2005/8/layout/process1"/>
    <dgm:cxn modelId="{C41C9FF4-4D1D-4F43-90F2-679CFB32AF3F}" type="presParOf" srcId="{88C43118-3386-1D41-B968-5D6BC1ADA819}" destId="{31570CF3-ED44-9E41-83D3-488A976A22FA}" srcOrd="4" destOrd="0" presId="urn:microsoft.com/office/officeart/2005/8/layout/process1"/>
    <dgm:cxn modelId="{D73626F3-8E66-1F46-B3C5-46612755D7B0}" type="presParOf" srcId="{88C43118-3386-1D41-B968-5D6BC1ADA819}" destId="{2E114E8F-0376-1847-A9CC-BBACE4DA184F}" srcOrd="5" destOrd="0" presId="urn:microsoft.com/office/officeart/2005/8/layout/process1"/>
    <dgm:cxn modelId="{64E2716C-D9FC-6841-BC15-10AF6444D877}" type="presParOf" srcId="{2E114E8F-0376-1847-A9CC-BBACE4DA184F}" destId="{AFE9FA1B-BEC3-8A42-A64F-A8B2D190ECA2}" srcOrd="0" destOrd="0" presId="urn:microsoft.com/office/officeart/2005/8/layout/process1"/>
    <dgm:cxn modelId="{E9500695-2F15-D94C-B745-97AEAFE05D8C}" type="presParOf" srcId="{88C43118-3386-1D41-B968-5D6BC1ADA819}" destId="{9351D623-814F-8F4D-9F51-ED3E09575258}" srcOrd="6"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661EE-2EA9-D24A-BF81-5E2560656C4D}">
      <dsp:nvSpPr>
        <dsp:cNvPr id="0" name=""/>
        <dsp:cNvSpPr/>
      </dsp:nvSpPr>
      <dsp:spPr>
        <a:xfrm>
          <a:off x="5558" y="64501"/>
          <a:ext cx="1723087" cy="1797126"/>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Hans" altLang="en-US" sz="1300" kern="1200" dirty="0"/>
            <a:t>调研</a:t>
          </a:r>
          <a:endParaRPr lang="zh-CN" altLang="en-US" sz="1300" kern="1200" dirty="0"/>
        </a:p>
        <a:p>
          <a:pPr marL="57150" lvl="1" indent="-57150" algn="l" defTabSz="444500">
            <a:lnSpc>
              <a:spcPct val="90000"/>
            </a:lnSpc>
            <a:spcBef>
              <a:spcPct val="0"/>
            </a:spcBef>
            <a:spcAft>
              <a:spcPct val="15000"/>
            </a:spcAft>
            <a:buChar char="•"/>
          </a:pPr>
          <a:r>
            <a:rPr lang="zh-Hans" altLang="en-US" sz="1000" kern="1200" dirty="0"/>
            <a:t>通过离线数据找到可优化的店</a:t>
          </a:r>
          <a:endParaRPr lang="zh-CN" altLang="en-US" sz="1000" kern="1200" dirty="0"/>
        </a:p>
        <a:p>
          <a:pPr marL="57150" lvl="1" indent="-57150" algn="l" defTabSz="444500">
            <a:lnSpc>
              <a:spcPct val="90000"/>
            </a:lnSpc>
            <a:spcBef>
              <a:spcPct val="0"/>
            </a:spcBef>
            <a:spcAft>
              <a:spcPct val="15000"/>
            </a:spcAft>
            <a:buChar char="•"/>
          </a:pPr>
          <a:r>
            <a:rPr lang="zh-Hans" altLang="en-US" sz="1000" kern="1200" dirty="0"/>
            <a:t>明确实验目标</a:t>
          </a:r>
          <a:r>
            <a:rPr lang="en-US" altLang="zh-Hans" sz="1000" kern="1200" dirty="0"/>
            <a:t>(</a:t>
          </a:r>
          <a:r>
            <a:rPr lang="zh-Hans" altLang="en-US" sz="1000" kern="1200" dirty="0"/>
            <a:t>渗透率，体验等</a:t>
          </a:r>
          <a:r>
            <a:rPr lang="en-US" altLang="zh-Hans" sz="1000" kern="1200" dirty="0"/>
            <a:t>)</a:t>
          </a:r>
          <a:endParaRPr lang="zh-CN" altLang="en-US" sz="1000" kern="1200" dirty="0"/>
        </a:p>
        <a:p>
          <a:pPr marL="57150" lvl="1" indent="-57150" algn="l" defTabSz="444500">
            <a:lnSpc>
              <a:spcPct val="90000"/>
            </a:lnSpc>
            <a:spcBef>
              <a:spcPct val="0"/>
            </a:spcBef>
            <a:spcAft>
              <a:spcPct val="15000"/>
            </a:spcAft>
            <a:buChar char="•"/>
          </a:pPr>
          <a:r>
            <a:rPr lang="zh-Hans" altLang="en-US" sz="1000" kern="1200" dirty="0"/>
            <a:t>申请小流量</a:t>
          </a:r>
          <a:endParaRPr lang="zh-CN" altLang="en-US" sz="1000" kern="1200" dirty="0"/>
        </a:p>
      </dsp:txBody>
      <dsp:txXfrm>
        <a:off x="56025" y="114968"/>
        <a:ext cx="1622153" cy="1696192"/>
      </dsp:txXfrm>
    </dsp:sp>
    <dsp:sp modelId="{052D4461-130F-DC46-92B0-C88B254A4A0C}">
      <dsp:nvSpPr>
        <dsp:cNvPr id="0" name=""/>
        <dsp:cNvSpPr/>
      </dsp:nvSpPr>
      <dsp:spPr>
        <a:xfrm>
          <a:off x="1900954" y="749402"/>
          <a:ext cx="365294"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900954" y="834867"/>
        <a:ext cx="255706" cy="256395"/>
      </dsp:txXfrm>
    </dsp:sp>
    <dsp:sp modelId="{9B871A0C-3054-B34F-8B89-83A3C381B6D0}">
      <dsp:nvSpPr>
        <dsp:cNvPr id="0" name=""/>
        <dsp:cNvSpPr/>
      </dsp:nvSpPr>
      <dsp:spPr>
        <a:xfrm>
          <a:off x="2417881" y="64501"/>
          <a:ext cx="1723087" cy="1797126"/>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Hans" altLang="en-US" sz="1300" kern="1200" dirty="0"/>
            <a:t>词典</a:t>
          </a:r>
          <a:endParaRPr lang="zh-CN" altLang="en-US" sz="1300" kern="1200" dirty="0"/>
        </a:p>
        <a:p>
          <a:pPr marL="57150" lvl="1" indent="-57150" algn="l" defTabSz="444500">
            <a:lnSpc>
              <a:spcPct val="90000"/>
            </a:lnSpc>
            <a:spcBef>
              <a:spcPct val="0"/>
            </a:spcBef>
            <a:spcAft>
              <a:spcPct val="15000"/>
            </a:spcAft>
            <a:buChar char="•"/>
          </a:pPr>
          <a:r>
            <a:rPr lang="zh-Hans" altLang="en-US" sz="1000" kern="1200" dirty="0"/>
            <a:t>在商鞅平台注册词典，区分静态和动态词典</a:t>
          </a:r>
          <a:endParaRPr lang="zh-CN" altLang="en-US" sz="1000" kern="1200" dirty="0"/>
        </a:p>
        <a:p>
          <a:pPr marL="57150" lvl="1" indent="-57150" algn="l" defTabSz="444500">
            <a:lnSpc>
              <a:spcPct val="90000"/>
            </a:lnSpc>
            <a:spcBef>
              <a:spcPct val="0"/>
            </a:spcBef>
            <a:spcAft>
              <a:spcPct val="15000"/>
            </a:spcAft>
            <a:buChar char="•"/>
          </a:pPr>
          <a:r>
            <a:rPr lang="zh-Hans" altLang="en-US" sz="1000" kern="1200" dirty="0"/>
            <a:t>执行代码在词典代码库中</a:t>
          </a:r>
          <a:endParaRPr lang="zh-CN" altLang="en-US" sz="1000" kern="1200" dirty="0"/>
        </a:p>
        <a:p>
          <a:pPr marL="57150" lvl="1" indent="-57150" algn="l" defTabSz="444500">
            <a:lnSpc>
              <a:spcPct val="90000"/>
            </a:lnSpc>
            <a:spcBef>
              <a:spcPct val="0"/>
            </a:spcBef>
            <a:spcAft>
              <a:spcPct val="15000"/>
            </a:spcAft>
            <a:buChar char="•"/>
          </a:pPr>
          <a:r>
            <a:rPr lang="en-US" altLang="zh-Hans" sz="1000" kern="1200" dirty="0" err="1"/>
            <a:t>Qa</a:t>
          </a:r>
          <a:r>
            <a:rPr lang="zh-Hans" altLang="en-US" sz="1000" kern="1200" dirty="0"/>
            <a:t>审核人填业务对应的</a:t>
          </a:r>
          <a:r>
            <a:rPr lang="en-US" altLang="zh-Hans" sz="1000" kern="1200" dirty="0" err="1"/>
            <a:t>qa</a:t>
          </a:r>
          <a:endParaRPr lang="zh-CN" altLang="en-US" sz="1000" kern="1200" dirty="0"/>
        </a:p>
        <a:p>
          <a:pPr marL="57150" lvl="1" indent="-57150" algn="l" defTabSz="444500">
            <a:lnSpc>
              <a:spcPct val="90000"/>
            </a:lnSpc>
            <a:spcBef>
              <a:spcPct val="0"/>
            </a:spcBef>
            <a:spcAft>
              <a:spcPct val="15000"/>
            </a:spcAft>
            <a:buChar char="•"/>
          </a:pPr>
          <a:r>
            <a:rPr lang="zh-Hans" altLang="en-US" sz="1000" kern="1200" dirty="0"/>
            <a:t>及时跟进审核</a:t>
          </a:r>
          <a:endParaRPr lang="zh-CN" altLang="en-US" sz="1000" kern="1200" dirty="0"/>
        </a:p>
      </dsp:txBody>
      <dsp:txXfrm>
        <a:off x="2468348" y="114968"/>
        <a:ext cx="1622153" cy="1696192"/>
      </dsp:txXfrm>
    </dsp:sp>
    <dsp:sp modelId="{26DFA5E3-6E0F-604F-B2F1-556F577842F8}">
      <dsp:nvSpPr>
        <dsp:cNvPr id="0" name=""/>
        <dsp:cNvSpPr/>
      </dsp:nvSpPr>
      <dsp:spPr>
        <a:xfrm>
          <a:off x="4313277" y="749402"/>
          <a:ext cx="365294"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4313277" y="834867"/>
        <a:ext cx="255706" cy="256395"/>
      </dsp:txXfrm>
    </dsp:sp>
    <dsp:sp modelId="{1353799E-33A6-3549-971A-1C71A8E26858}">
      <dsp:nvSpPr>
        <dsp:cNvPr id="0" name=""/>
        <dsp:cNvSpPr/>
      </dsp:nvSpPr>
      <dsp:spPr>
        <a:xfrm>
          <a:off x="4830203" y="64501"/>
          <a:ext cx="1723087" cy="1797126"/>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Hans" altLang="en-US" sz="1300" kern="1200" dirty="0"/>
            <a:t>修改正排</a:t>
          </a:r>
          <a:endParaRPr lang="zh-CN" altLang="en-US" sz="1300" kern="1200" dirty="0"/>
        </a:p>
        <a:p>
          <a:pPr marL="57150" lvl="1" indent="-57150" algn="l" defTabSz="444500">
            <a:lnSpc>
              <a:spcPct val="90000"/>
            </a:lnSpc>
            <a:spcBef>
              <a:spcPct val="0"/>
            </a:spcBef>
            <a:spcAft>
              <a:spcPct val="15000"/>
            </a:spcAft>
            <a:buChar char="•"/>
          </a:pPr>
          <a:r>
            <a:rPr lang="zh-Hans" altLang="en-US" sz="1000" kern="1200" dirty="0"/>
            <a:t>本地完成开发，联系自己业务对应的架构合入代码</a:t>
          </a:r>
          <a:endParaRPr lang="zh-CN" altLang="en-US" sz="1000" kern="1200" dirty="0"/>
        </a:p>
        <a:p>
          <a:pPr marL="57150" lvl="1" indent="-57150" algn="l" defTabSz="444500">
            <a:lnSpc>
              <a:spcPct val="90000"/>
            </a:lnSpc>
            <a:spcBef>
              <a:spcPct val="0"/>
            </a:spcBef>
            <a:spcAft>
              <a:spcPct val="15000"/>
            </a:spcAft>
            <a:buChar char="•"/>
          </a:pPr>
          <a:r>
            <a:rPr lang="zh-Hans" altLang="en-US" sz="1000" kern="1200" dirty="0"/>
            <a:t>线上自测</a:t>
          </a:r>
          <a:endParaRPr lang="zh-CN" altLang="en-US" sz="1000" kern="1200" dirty="0"/>
        </a:p>
      </dsp:txBody>
      <dsp:txXfrm>
        <a:off x="4880670" y="114968"/>
        <a:ext cx="1622153" cy="1696192"/>
      </dsp:txXfrm>
    </dsp:sp>
    <dsp:sp modelId="{F3094B87-234E-F94E-AA49-66B556C0AB76}">
      <dsp:nvSpPr>
        <dsp:cNvPr id="0" name=""/>
        <dsp:cNvSpPr/>
      </dsp:nvSpPr>
      <dsp:spPr>
        <a:xfrm>
          <a:off x="6725600" y="749402"/>
          <a:ext cx="365294"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6725600" y="834867"/>
        <a:ext cx="255706" cy="256395"/>
      </dsp:txXfrm>
    </dsp:sp>
    <dsp:sp modelId="{31570CF3-ED44-9E41-83D3-488A976A22FA}">
      <dsp:nvSpPr>
        <dsp:cNvPr id="0" name=""/>
        <dsp:cNvSpPr/>
      </dsp:nvSpPr>
      <dsp:spPr>
        <a:xfrm>
          <a:off x="7242526" y="64501"/>
          <a:ext cx="1723087" cy="1797126"/>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CN" altLang="en-US" sz="1300" kern="1200" dirty="0"/>
            <a:t>开发联调</a:t>
          </a:r>
        </a:p>
        <a:p>
          <a:pPr marL="57150" lvl="1" indent="-57150" algn="l" defTabSz="444500">
            <a:lnSpc>
              <a:spcPct val="90000"/>
            </a:lnSpc>
            <a:spcBef>
              <a:spcPct val="0"/>
            </a:spcBef>
            <a:spcAft>
              <a:spcPct val="15000"/>
            </a:spcAft>
            <a:buChar char="•"/>
          </a:pPr>
          <a:r>
            <a:rPr lang="zh-CN" altLang="en-US" sz="1000" kern="1200" dirty="0"/>
            <a:t>离线环境推送数据，验证效果</a:t>
          </a:r>
        </a:p>
        <a:p>
          <a:pPr marL="57150" lvl="1" indent="-57150" algn="l" defTabSz="444500">
            <a:lnSpc>
              <a:spcPct val="90000"/>
            </a:lnSpc>
            <a:spcBef>
              <a:spcPct val="0"/>
            </a:spcBef>
            <a:spcAft>
              <a:spcPct val="15000"/>
            </a:spcAft>
            <a:buChar char="•"/>
          </a:pPr>
          <a:r>
            <a:rPr lang="zh-Hans" altLang="en-US" sz="1000" kern="1200" dirty="0"/>
            <a:t>涉及到架构</a:t>
          </a:r>
          <a:r>
            <a:rPr lang="en-US" altLang="zh-Hans" sz="1000" kern="1200" dirty="0"/>
            <a:t>fork</a:t>
          </a:r>
          <a:r>
            <a:rPr lang="zh-Hans" altLang="en-US" sz="1000" kern="1200" dirty="0"/>
            <a:t>联系</a:t>
          </a:r>
          <a:r>
            <a:rPr lang="en-US" altLang="zh-Hans" sz="1000" kern="1200" dirty="0"/>
            <a:t>gr</a:t>
          </a:r>
          <a:r>
            <a:rPr lang="zh-Hans" altLang="en-US" sz="1000" kern="1200" dirty="0"/>
            <a:t> 架构一起联调</a:t>
          </a:r>
          <a:endParaRPr lang="zh-CN" altLang="en-US" sz="1000" kern="1200" dirty="0"/>
        </a:p>
      </dsp:txBody>
      <dsp:txXfrm>
        <a:off x="7292993" y="114968"/>
        <a:ext cx="1622153" cy="1696192"/>
      </dsp:txXfrm>
    </dsp:sp>
    <dsp:sp modelId="{2E114E8F-0376-1847-A9CC-BBACE4DA184F}">
      <dsp:nvSpPr>
        <dsp:cNvPr id="0" name=""/>
        <dsp:cNvSpPr/>
      </dsp:nvSpPr>
      <dsp:spPr>
        <a:xfrm rot="77236">
          <a:off x="9130815" y="776411"/>
          <a:ext cx="350409"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9130828" y="860695"/>
        <a:ext cx="245286" cy="256395"/>
      </dsp:txXfrm>
    </dsp:sp>
    <dsp:sp modelId="{9351D623-814F-8F4D-9F51-ED3E09575258}">
      <dsp:nvSpPr>
        <dsp:cNvPr id="0" name=""/>
        <dsp:cNvSpPr/>
      </dsp:nvSpPr>
      <dsp:spPr>
        <a:xfrm>
          <a:off x="9626597" y="118074"/>
          <a:ext cx="1723087" cy="1797126"/>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Hans" altLang="en-US" sz="1300" kern="1200" dirty="0"/>
            <a:t>测试</a:t>
          </a:r>
          <a:endParaRPr lang="zh-CN" altLang="en-US" sz="1300" kern="1200" dirty="0"/>
        </a:p>
        <a:p>
          <a:pPr marL="57150" lvl="1" indent="-57150" algn="l" defTabSz="444500">
            <a:lnSpc>
              <a:spcPct val="90000"/>
            </a:lnSpc>
            <a:spcBef>
              <a:spcPct val="0"/>
            </a:spcBef>
            <a:spcAft>
              <a:spcPct val="15000"/>
            </a:spcAft>
            <a:buChar char="•"/>
          </a:pPr>
          <a:r>
            <a:rPr lang="en-US" altLang="zh-Hans" sz="1000" kern="1200" dirty="0"/>
            <a:t>AB</a:t>
          </a:r>
          <a:r>
            <a:rPr lang="zh-Hans" altLang="en-US" sz="1000" kern="1200" dirty="0"/>
            <a:t>平台自测</a:t>
          </a:r>
          <a:r>
            <a:rPr lang="en-US" altLang="zh-Hans" sz="1000" kern="1200" dirty="0"/>
            <a:t>(1)</a:t>
          </a:r>
          <a:endParaRPr lang="zh-CN" altLang="en-US" sz="1000" kern="1200" dirty="0"/>
        </a:p>
        <a:p>
          <a:pPr marL="57150" lvl="1" indent="-57150" algn="l" defTabSz="444500">
            <a:lnSpc>
              <a:spcPct val="90000"/>
            </a:lnSpc>
            <a:spcBef>
              <a:spcPct val="0"/>
            </a:spcBef>
            <a:spcAft>
              <a:spcPct val="15000"/>
            </a:spcAft>
            <a:buChar char="•"/>
          </a:pPr>
          <a:r>
            <a:rPr lang="en" altLang="en-US" sz="1000" kern="1200" dirty="0"/>
            <a:t>Agile</a:t>
          </a:r>
          <a:r>
            <a:rPr lang="zh-Hans" altLang="en-US" sz="1000" kern="1200" dirty="0"/>
            <a:t> 上压测通过，提测给业务对应的</a:t>
          </a:r>
          <a:r>
            <a:rPr lang="en-US" altLang="zh-Hans" sz="1000" kern="1200" dirty="0" err="1"/>
            <a:t>qa</a:t>
          </a:r>
          <a:endParaRPr lang="zh-CN" altLang="en-US" sz="1000" kern="1200" dirty="0"/>
        </a:p>
        <a:p>
          <a:pPr marL="57150" lvl="1" indent="-57150" algn="l" defTabSz="444500">
            <a:lnSpc>
              <a:spcPct val="90000"/>
            </a:lnSpc>
            <a:spcBef>
              <a:spcPct val="0"/>
            </a:spcBef>
            <a:spcAft>
              <a:spcPct val="15000"/>
            </a:spcAft>
            <a:buChar char="•"/>
          </a:pPr>
          <a:r>
            <a:rPr lang="zh-Hans" altLang="en-US" sz="1000" kern="1200" dirty="0"/>
            <a:t>免压测需要提前周知</a:t>
          </a:r>
          <a:r>
            <a:rPr lang="en-US" altLang="zh-Hans" sz="1000" kern="1200" dirty="0" err="1"/>
            <a:t>qa</a:t>
          </a:r>
          <a:endParaRPr lang="zh-CN" altLang="en-US" sz="1000" kern="1200" dirty="0"/>
        </a:p>
      </dsp:txBody>
      <dsp:txXfrm>
        <a:off x="9677064" y="168541"/>
        <a:ext cx="1622153" cy="1696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661EE-2EA9-D24A-BF81-5E2560656C4D}">
      <dsp:nvSpPr>
        <dsp:cNvPr id="0" name=""/>
        <dsp:cNvSpPr/>
      </dsp:nvSpPr>
      <dsp:spPr>
        <a:xfrm>
          <a:off x="5558" y="54090"/>
          <a:ext cx="1723087" cy="181794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小流量上线</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观察小时级流量及时发现是否符合预期</a:t>
          </a:r>
          <a:endParaRPr lang="zh-CN" altLang="en-US" sz="1200" kern="1200" dirty="0"/>
        </a:p>
        <a:p>
          <a:pPr marL="114300" lvl="1" indent="-114300" algn="l" defTabSz="533400">
            <a:lnSpc>
              <a:spcPct val="90000"/>
            </a:lnSpc>
            <a:spcBef>
              <a:spcPct val="0"/>
            </a:spcBef>
            <a:spcAft>
              <a:spcPct val="15000"/>
            </a:spcAft>
            <a:buChar char="•"/>
          </a:pPr>
          <a:r>
            <a:rPr lang="zh-Hans" altLang="en-US" sz="1200" kern="1200" dirty="0"/>
            <a:t>不符合预期查明原因</a:t>
          </a:r>
          <a:endParaRPr lang="zh-CN" altLang="en-US" sz="1200" kern="1200" dirty="0"/>
        </a:p>
      </dsp:txBody>
      <dsp:txXfrm>
        <a:off x="56025" y="104557"/>
        <a:ext cx="1622153" cy="1717015"/>
      </dsp:txXfrm>
    </dsp:sp>
    <dsp:sp modelId="{052D4461-130F-DC46-92B0-C88B254A4A0C}">
      <dsp:nvSpPr>
        <dsp:cNvPr id="0" name=""/>
        <dsp:cNvSpPr/>
      </dsp:nvSpPr>
      <dsp:spPr>
        <a:xfrm>
          <a:off x="1900954" y="749402"/>
          <a:ext cx="365294"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900954" y="834867"/>
        <a:ext cx="255706" cy="256395"/>
      </dsp:txXfrm>
    </dsp:sp>
    <dsp:sp modelId="{9B871A0C-3054-B34F-8B89-83A3C381B6D0}">
      <dsp:nvSpPr>
        <dsp:cNvPr id="0" name=""/>
        <dsp:cNvSpPr/>
      </dsp:nvSpPr>
      <dsp:spPr>
        <a:xfrm>
          <a:off x="2417881" y="54090"/>
          <a:ext cx="1723087" cy="181794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送评</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观察几天</a:t>
          </a:r>
          <a:r>
            <a:rPr lang="en-US" altLang="zh-Hans" sz="1200" kern="1200" dirty="0" err="1"/>
            <a:t>gaia</a:t>
          </a:r>
          <a:r>
            <a:rPr lang="en-US" altLang="zh-Hans" sz="1200" kern="1200" dirty="0"/>
            <a:t>(2)</a:t>
          </a:r>
          <a:r>
            <a:rPr lang="zh-Hans" altLang="en-US" sz="1200" kern="1200" dirty="0"/>
            <a:t>数据后，如符合预期，根据</a:t>
          </a:r>
          <a:r>
            <a:rPr lang="en-US" altLang="zh-Hans" sz="1200" kern="1200" dirty="0"/>
            <a:t>pm</a:t>
          </a:r>
          <a:r>
            <a:rPr lang="zh-Hans" altLang="en-US" sz="1200" kern="1200" dirty="0"/>
            <a:t>要求送产品做体验评估</a:t>
          </a:r>
          <a:endParaRPr lang="zh-CN" altLang="en-US" sz="1200" kern="1200" dirty="0"/>
        </a:p>
      </dsp:txBody>
      <dsp:txXfrm>
        <a:off x="2468348" y="104557"/>
        <a:ext cx="1622153" cy="1717015"/>
      </dsp:txXfrm>
    </dsp:sp>
    <dsp:sp modelId="{26DFA5E3-6E0F-604F-B2F1-556F577842F8}">
      <dsp:nvSpPr>
        <dsp:cNvPr id="0" name=""/>
        <dsp:cNvSpPr/>
      </dsp:nvSpPr>
      <dsp:spPr>
        <a:xfrm>
          <a:off x="4313277" y="749402"/>
          <a:ext cx="365294"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313277" y="834867"/>
        <a:ext cx="255706" cy="256395"/>
      </dsp:txXfrm>
    </dsp:sp>
    <dsp:sp modelId="{1353799E-33A6-3549-971A-1C71A8E26858}">
      <dsp:nvSpPr>
        <dsp:cNvPr id="0" name=""/>
        <dsp:cNvSpPr/>
      </dsp:nvSpPr>
      <dsp:spPr>
        <a:xfrm>
          <a:off x="4830203" y="54090"/>
          <a:ext cx="1723087" cy="181794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Hans" sz="1600" kern="1200" dirty="0"/>
            <a:t>LR</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体验评估通过</a:t>
          </a:r>
          <a:r>
            <a:rPr lang="en-US" altLang="zh-Hans" sz="1200" kern="1200" dirty="0"/>
            <a:t>,</a:t>
          </a:r>
          <a:r>
            <a:rPr lang="zh-Hans" altLang="en-US" sz="1200" kern="1200" dirty="0"/>
            <a:t>写</a:t>
          </a:r>
          <a:r>
            <a:rPr lang="en-US" altLang="zh-Hans" sz="1200" kern="1200" dirty="0"/>
            <a:t>LR</a:t>
          </a:r>
          <a:endParaRPr lang="zh-CN" altLang="en-US" sz="1200" kern="1200" dirty="0"/>
        </a:p>
        <a:p>
          <a:pPr marL="114300" lvl="1" indent="-114300" algn="l" defTabSz="533400">
            <a:lnSpc>
              <a:spcPct val="90000"/>
            </a:lnSpc>
            <a:spcBef>
              <a:spcPct val="0"/>
            </a:spcBef>
            <a:spcAft>
              <a:spcPct val="15000"/>
            </a:spcAft>
            <a:buChar char="•"/>
          </a:pPr>
          <a:r>
            <a:rPr lang="zh-Hans" altLang="en-US" sz="1200" kern="1200" dirty="0"/>
            <a:t>邮件给华姐，一哥，以及对应的</a:t>
          </a:r>
          <a:r>
            <a:rPr lang="en-US" altLang="zh-Hans" sz="1200" kern="1200" dirty="0"/>
            <a:t>pm</a:t>
          </a:r>
          <a:endParaRPr lang="zh-CN" altLang="en-US" sz="1200" kern="1200" dirty="0"/>
        </a:p>
        <a:p>
          <a:pPr marL="114300" lvl="1" indent="-114300" algn="l" defTabSz="533400">
            <a:lnSpc>
              <a:spcPct val="90000"/>
            </a:lnSpc>
            <a:spcBef>
              <a:spcPct val="0"/>
            </a:spcBef>
            <a:spcAft>
              <a:spcPct val="15000"/>
            </a:spcAft>
            <a:buChar char="•"/>
          </a:pPr>
          <a:r>
            <a:rPr lang="zh-Hans" altLang="en-US" sz="1200" kern="1200" dirty="0"/>
            <a:t>根据内部建议修改后，发给</a:t>
          </a:r>
          <a:r>
            <a:rPr lang="en-US" altLang="zh-Hans" sz="1200" kern="1200" dirty="0"/>
            <a:t>feed</a:t>
          </a:r>
          <a:r>
            <a:rPr lang="zh-Hans" altLang="en-US" sz="1200" kern="1200" dirty="0"/>
            <a:t>评委</a:t>
          </a:r>
          <a:endParaRPr lang="zh-CN" altLang="en-US" sz="1200" kern="1200" dirty="0"/>
        </a:p>
      </dsp:txBody>
      <dsp:txXfrm>
        <a:off x="4880670" y="104557"/>
        <a:ext cx="1622153" cy="1717015"/>
      </dsp:txXfrm>
    </dsp:sp>
    <dsp:sp modelId="{F3094B87-234E-F94E-AA49-66B556C0AB76}">
      <dsp:nvSpPr>
        <dsp:cNvPr id="0" name=""/>
        <dsp:cNvSpPr/>
      </dsp:nvSpPr>
      <dsp:spPr>
        <a:xfrm>
          <a:off x="6725600" y="749402"/>
          <a:ext cx="365294"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6725600" y="834867"/>
        <a:ext cx="255706" cy="256395"/>
      </dsp:txXfrm>
    </dsp:sp>
    <dsp:sp modelId="{31570CF3-ED44-9E41-83D3-488A976A22FA}">
      <dsp:nvSpPr>
        <dsp:cNvPr id="0" name=""/>
        <dsp:cNvSpPr/>
      </dsp:nvSpPr>
      <dsp:spPr>
        <a:xfrm>
          <a:off x="7242526" y="54090"/>
          <a:ext cx="1723087" cy="181794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推全</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评委通过后，转发给</a:t>
          </a:r>
          <a:r>
            <a:rPr lang="zh-CN" altLang="en-US" sz="1200" kern="1200" dirty="0"/>
            <a:t>亦西</a:t>
          </a:r>
          <a:r>
            <a:rPr lang="zh-Hans" altLang="en-US" sz="1200" kern="1200" dirty="0"/>
            <a:t>老师评审。</a:t>
          </a:r>
          <a:endParaRPr lang="zh-CN" altLang="en-US" sz="1200" kern="1200" dirty="0"/>
        </a:p>
        <a:p>
          <a:pPr marL="114300" lvl="1" indent="-114300" algn="l" defTabSz="533400">
            <a:lnSpc>
              <a:spcPct val="90000"/>
            </a:lnSpc>
            <a:spcBef>
              <a:spcPct val="0"/>
            </a:spcBef>
            <a:spcAft>
              <a:spcPct val="15000"/>
            </a:spcAft>
            <a:buChar char="•"/>
          </a:pPr>
          <a:r>
            <a:rPr lang="zh-Hans" altLang="en-US" sz="1200" kern="1200" dirty="0"/>
            <a:t>评审通过推全，推全后周知各位评委老师</a:t>
          </a:r>
          <a:endParaRPr lang="zh-CN" altLang="en-US" sz="1200" kern="1200" dirty="0"/>
        </a:p>
      </dsp:txBody>
      <dsp:txXfrm>
        <a:off x="7292993" y="104557"/>
        <a:ext cx="1622153" cy="1717015"/>
      </dsp:txXfrm>
    </dsp:sp>
    <dsp:sp modelId="{2E114E8F-0376-1847-A9CC-BBACE4DA184F}">
      <dsp:nvSpPr>
        <dsp:cNvPr id="0" name=""/>
        <dsp:cNvSpPr/>
      </dsp:nvSpPr>
      <dsp:spPr>
        <a:xfrm rot="77983">
          <a:off x="9130814" y="776672"/>
          <a:ext cx="350411" cy="427325"/>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9130828" y="860945"/>
        <a:ext cx="245288" cy="256395"/>
      </dsp:txXfrm>
    </dsp:sp>
    <dsp:sp modelId="{9351D623-814F-8F4D-9F51-ED3E09575258}">
      <dsp:nvSpPr>
        <dsp:cNvPr id="0" name=""/>
        <dsp:cNvSpPr/>
      </dsp:nvSpPr>
      <dsp:spPr>
        <a:xfrm>
          <a:off x="9626597" y="108180"/>
          <a:ext cx="1723087" cy="181794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观察</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及时观察线上效果</a:t>
          </a:r>
          <a:endParaRPr lang="zh-CN" altLang="en-US" sz="1200" kern="1200" dirty="0"/>
        </a:p>
        <a:p>
          <a:pPr marL="114300" lvl="1" indent="-114300" algn="l" defTabSz="533400">
            <a:lnSpc>
              <a:spcPct val="90000"/>
            </a:lnSpc>
            <a:spcBef>
              <a:spcPct val="0"/>
            </a:spcBef>
            <a:spcAft>
              <a:spcPct val="15000"/>
            </a:spcAft>
            <a:buChar char="•"/>
          </a:pPr>
          <a:r>
            <a:rPr lang="zh-Hans" altLang="en-US" sz="1200" kern="1200" dirty="0"/>
            <a:t>发现问题回滚。</a:t>
          </a:r>
          <a:endParaRPr lang="zh-CN" altLang="en-US" sz="1200" kern="1200" dirty="0"/>
        </a:p>
      </dsp:txBody>
      <dsp:txXfrm>
        <a:off x="9677064" y="158647"/>
        <a:ext cx="1622153" cy="17170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71A0C-3054-B34F-8B89-83A3C381B6D0}">
      <dsp:nvSpPr>
        <dsp:cNvPr id="0" name=""/>
        <dsp:cNvSpPr/>
      </dsp:nvSpPr>
      <dsp:spPr>
        <a:xfrm>
          <a:off x="5002" y="7264"/>
          <a:ext cx="2187209" cy="137384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Hans" altLang="en-US" sz="1600" kern="1200" dirty="0"/>
            <a:t>向反馈的用户获取</a:t>
          </a:r>
          <a:r>
            <a:rPr lang="en-US" altLang="zh-Hans" sz="1600" kern="1200" dirty="0" err="1"/>
            <a:t>cuid</a:t>
          </a:r>
          <a:endParaRPr lang="en-US" altLang="zh-Hans" sz="1600" kern="1200" dirty="0"/>
        </a:p>
        <a:p>
          <a:pPr marL="0" lvl="0" indent="0" algn="ctr" defTabSz="711200">
            <a:lnSpc>
              <a:spcPct val="90000"/>
            </a:lnSpc>
            <a:spcBef>
              <a:spcPct val="0"/>
            </a:spcBef>
            <a:spcAft>
              <a:spcPct val="35000"/>
            </a:spcAft>
            <a:buNone/>
          </a:pPr>
          <a:endParaRPr lang="en-US" altLang="zh-Hans" sz="1600" kern="1200" dirty="0"/>
        </a:p>
      </dsp:txBody>
      <dsp:txXfrm>
        <a:off x="45240" y="47502"/>
        <a:ext cx="2106733" cy="1293365"/>
      </dsp:txXfrm>
    </dsp:sp>
    <dsp:sp modelId="{26DFA5E3-6E0F-604F-B2F1-556F577842F8}">
      <dsp:nvSpPr>
        <dsp:cNvPr id="0" name=""/>
        <dsp:cNvSpPr/>
      </dsp:nvSpPr>
      <dsp:spPr>
        <a:xfrm>
          <a:off x="2410933" y="422971"/>
          <a:ext cx="463688" cy="542427"/>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410933" y="531456"/>
        <a:ext cx="324582" cy="325457"/>
      </dsp:txXfrm>
    </dsp:sp>
    <dsp:sp modelId="{1353799E-33A6-3549-971A-1C71A8E26858}">
      <dsp:nvSpPr>
        <dsp:cNvPr id="0" name=""/>
        <dsp:cNvSpPr/>
      </dsp:nvSpPr>
      <dsp:spPr>
        <a:xfrm>
          <a:off x="3067095" y="7264"/>
          <a:ext cx="2187209" cy="137384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用户历史</a:t>
          </a:r>
          <a:endParaRPr lang="zh-CN" altLang="en-US" sz="1600" kern="1200" dirty="0"/>
        </a:p>
        <a:p>
          <a:pPr marL="114300" lvl="1" indent="-114300" algn="l" defTabSz="533400">
            <a:lnSpc>
              <a:spcPct val="90000"/>
            </a:lnSpc>
            <a:spcBef>
              <a:spcPct val="0"/>
            </a:spcBef>
            <a:spcAft>
              <a:spcPct val="15000"/>
            </a:spcAft>
            <a:buChar char="•"/>
          </a:pPr>
          <a:r>
            <a:rPr lang="en-US" altLang="zh-Hans" sz="1200" kern="1200" dirty="0" err="1"/>
            <a:t>Ftrace</a:t>
          </a:r>
          <a:r>
            <a:rPr lang="en-US" altLang="zh-Hans" sz="1200" kern="1200" dirty="0"/>
            <a:t>(1)</a:t>
          </a:r>
          <a:r>
            <a:rPr lang="zh-Hans" altLang="en-US" sz="1200" kern="1200" dirty="0"/>
            <a:t>平台获取用户下发展现历史，明确从哪个队列推出</a:t>
          </a:r>
          <a:endParaRPr lang="zh-CN" altLang="en-US" sz="1200" kern="1200" dirty="0"/>
        </a:p>
      </dsp:txBody>
      <dsp:txXfrm>
        <a:off x="3107333" y="47502"/>
        <a:ext cx="2106733" cy="1293365"/>
      </dsp:txXfrm>
    </dsp:sp>
    <dsp:sp modelId="{F3094B87-234E-F94E-AA49-66B556C0AB76}">
      <dsp:nvSpPr>
        <dsp:cNvPr id="0" name=""/>
        <dsp:cNvSpPr/>
      </dsp:nvSpPr>
      <dsp:spPr>
        <a:xfrm>
          <a:off x="5473026" y="422971"/>
          <a:ext cx="463688" cy="542427"/>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473026" y="531456"/>
        <a:ext cx="324582" cy="325457"/>
      </dsp:txXfrm>
    </dsp:sp>
    <dsp:sp modelId="{31570CF3-ED44-9E41-83D3-488A976A22FA}">
      <dsp:nvSpPr>
        <dsp:cNvPr id="0" name=""/>
        <dsp:cNvSpPr/>
      </dsp:nvSpPr>
      <dsp:spPr>
        <a:xfrm>
          <a:off x="6129189" y="7264"/>
          <a:ext cx="2187209" cy="137384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资源属性</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通过离线正排平台</a:t>
          </a:r>
          <a:r>
            <a:rPr lang="en-US" altLang="zh-Hans" sz="1200" kern="1200" dirty="0"/>
            <a:t>(2)</a:t>
          </a:r>
          <a:r>
            <a:rPr lang="zh-Hans" altLang="en-US" sz="1200" kern="1200" dirty="0"/>
            <a:t>获取资源属性，定位问题。</a:t>
          </a:r>
          <a:endParaRPr lang="zh-CN" altLang="en-US" sz="1200" kern="1200" dirty="0"/>
        </a:p>
      </dsp:txBody>
      <dsp:txXfrm>
        <a:off x="6169427" y="47502"/>
        <a:ext cx="2106733" cy="1293365"/>
      </dsp:txXfrm>
    </dsp:sp>
    <dsp:sp modelId="{2E114E8F-0376-1847-A9CC-BBACE4DA184F}">
      <dsp:nvSpPr>
        <dsp:cNvPr id="0" name=""/>
        <dsp:cNvSpPr/>
      </dsp:nvSpPr>
      <dsp:spPr>
        <a:xfrm>
          <a:off x="8535119" y="422971"/>
          <a:ext cx="463688" cy="542427"/>
        </a:xfrm>
        <a:prstGeom prst="rightArrow">
          <a:avLst>
            <a:gd name="adj1" fmla="val 60000"/>
            <a:gd name="adj2" fmla="val 50000"/>
          </a:avLst>
        </a:prstGeom>
        <a:solidFill>
          <a:schemeClr val="dk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8535119" y="531456"/>
        <a:ext cx="324582" cy="325457"/>
      </dsp:txXfrm>
    </dsp:sp>
    <dsp:sp modelId="{9351D623-814F-8F4D-9F51-ED3E09575258}">
      <dsp:nvSpPr>
        <dsp:cNvPr id="0" name=""/>
        <dsp:cNvSpPr/>
      </dsp:nvSpPr>
      <dsp:spPr>
        <a:xfrm>
          <a:off x="9191282" y="7264"/>
          <a:ext cx="2187209" cy="137384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t>问题修复</a:t>
          </a:r>
          <a:endParaRPr lang="zh-CN" altLang="en-US" sz="1600" kern="1200" dirty="0"/>
        </a:p>
        <a:p>
          <a:pPr marL="114300" lvl="1" indent="-114300" algn="l" defTabSz="533400">
            <a:lnSpc>
              <a:spcPct val="90000"/>
            </a:lnSpc>
            <a:spcBef>
              <a:spcPct val="0"/>
            </a:spcBef>
            <a:spcAft>
              <a:spcPct val="15000"/>
            </a:spcAft>
            <a:buChar char="•"/>
          </a:pPr>
          <a:r>
            <a:rPr lang="zh-Hans" altLang="en-US" sz="1200" kern="1200" dirty="0"/>
            <a:t>及时将问题反馈给相关方</a:t>
          </a:r>
          <a:r>
            <a:rPr lang="en-US" altLang="zh-Hans" sz="1200" kern="1200" dirty="0"/>
            <a:t>(</a:t>
          </a:r>
          <a:r>
            <a:rPr lang="zh-Hans" altLang="en-US" sz="1200" kern="1200" dirty="0"/>
            <a:t>如架构，</a:t>
          </a:r>
          <a:r>
            <a:rPr lang="en-US" altLang="zh-Hans" sz="1200" kern="1200" dirty="0"/>
            <a:t>gr</a:t>
          </a:r>
          <a:r>
            <a:rPr lang="zh-Hans" altLang="en-US" sz="1200" kern="1200" dirty="0"/>
            <a:t>，资源等</a:t>
          </a:r>
          <a:r>
            <a:rPr lang="en-US" altLang="zh-Hans" sz="1200" kern="1200" dirty="0"/>
            <a:t>)</a:t>
          </a:r>
          <a:r>
            <a:rPr lang="zh-Hans" altLang="en-US" sz="1200" kern="1200" dirty="0"/>
            <a:t>并及时修复</a:t>
          </a:r>
          <a:endParaRPr lang="zh-CN" altLang="en-US" sz="1200" kern="1200" dirty="0"/>
        </a:p>
      </dsp:txBody>
      <dsp:txXfrm>
        <a:off x="9231520" y="47502"/>
        <a:ext cx="2106733" cy="12933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3343-F2D9-46E0-924D-FAA4DBDF8FFE}" type="datetimeFigureOut">
              <a:rPr lang="zh-CN" altLang="en-US" smtClean="0"/>
              <a:pPr/>
              <a:t>2019/6/12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A1BC2-C0CE-4ADC-9696-C74DC013C429}" type="slidenum">
              <a:rPr lang="zh-CN" altLang="en-US" smtClean="0"/>
              <a:pPr/>
              <a:t>‹#›</a:t>
            </a:fld>
            <a:endParaRPr lang="zh-CN" altLang="en-US"/>
          </a:p>
        </p:txBody>
      </p:sp>
    </p:spTree>
    <p:extLst>
      <p:ext uri="{BB962C8B-B14F-4D97-AF65-F5344CB8AC3E}">
        <p14:creationId xmlns:p14="http://schemas.microsoft.com/office/powerpoint/2010/main" val="407616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400" dirty="0"/>
              <a:t>协同过滤算法分类种类很多：有</a:t>
            </a:r>
            <a:r>
              <a:rPr kumimoji="1" lang="en-US" altLang="zh-CN" sz="1400" dirty="0"/>
              <a:t>ICF,</a:t>
            </a:r>
            <a:r>
              <a:rPr kumimoji="1" lang="zh-CN" altLang="en-US" sz="1400" dirty="0"/>
              <a:t> </a:t>
            </a:r>
            <a:r>
              <a:rPr kumimoji="1" lang="en-US" altLang="zh-CN" sz="1400" dirty="0"/>
              <a:t>UCF</a:t>
            </a:r>
            <a:r>
              <a:rPr kumimoji="1" lang="zh-CN" altLang="en-US" sz="1400" dirty="0"/>
              <a:t> 和基于群体的</a:t>
            </a:r>
            <a:r>
              <a:rPr kumimoji="1" lang="en-US" altLang="zh-CN" sz="1400" dirty="0"/>
              <a:t>CF</a:t>
            </a:r>
            <a:r>
              <a:rPr kumimoji="1" lang="zh-CN" altLang="en-US" sz="1400" dirty="0"/>
              <a:t>，也有按照</a:t>
            </a:r>
            <a:r>
              <a:rPr kumimoji="1" lang="en-US" altLang="zh-CN" sz="1400" dirty="0"/>
              <a:t>ICF,</a:t>
            </a:r>
            <a:r>
              <a:rPr kumimoji="1" lang="zh-CN" altLang="en-US" sz="1400" dirty="0"/>
              <a:t> </a:t>
            </a:r>
            <a:r>
              <a:rPr kumimoji="1" lang="en-US" altLang="zh-CN" sz="1400" dirty="0"/>
              <a:t>UCF</a:t>
            </a:r>
            <a:r>
              <a:rPr kumimoji="1" lang="zh-CN" altLang="en-US" sz="1400" dirty="0"/>
              <a:t> 和基于模型的</a:t>
            </a:r>
            <a:r>
              <a:rPr kumimoji="1" lang="en-US" altLang="zh-CN" sz="1400" dirty="0"/>
              <a:t>CF</a:t>
            </a:r>
            <a:r>
              <a:rPr kumimoji="1" lang="zh-CN" altLang="en-US" sz="1400" dirty="0"/>
              <a:t>，这里区一种狭义的划分方式，即只分为</a:t>
            </a:r>
            <a:r>
              <a:rPr kumimoji="1" lang="en-US" altLang="zh-CN" sz="1400" dirty="0" err="1"/>
              <a:t>UserCF</a:t>
            </a:r>
            <a:r>
              <a:rPr kumimoji="1" lang="en-US" altLang="zh-CN" sz="1400" dirty="0"/>
              <a:t>,</a:t>
            </a:r>
            <a:r>
              <a:rPr kumimoji="1" lang="zh-CN" altLang="en-US" sz="1400" dirty="0"/>
              <a:t> </a:t>
            </a:r>
            <a:r>
              <a:rPr kumimoji="1" lang="en-US" altLang="zh-CN" sz="1400" dirty="0" err="1"/>
              <a:t>ItemCF</a:t>
            </a:r>
            <a:r>
              <a:rPr kumimoji="1" lang="zh-CN" altLang="en-US" sz="1400" dirty="0"/>
              <a:t>，将各种变体做单独考虑；</a:t>
            </a:r>
            <a:endParaRPr kumimoji="1" lang="en-US" altLang="zh-CN" sz="1400" dirty="0"/>
          </a:p>
          <a:p>
            <a:r>
              <a:rPr kumimoji="1" lang="zh-CN" altLang="en-US" sz="1400" dirty="0"/>
              <a:t>均属于</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2</a:t>
            </a:fld>
            <a:endParaRPr lang="zh-CN" altLang="en-US"/>
          </a:p>
        </p:txBody>
      </p:sp>
    </p:spTree>
    <p:extLst>
      <p:ext uri="{BB962C8B-B14F-4D97-AF65-F5344CB8AC3E}">
        <p14:creationId xmlns:p14="http://schemas.microsoft.com/office/powerpoint/2010/main" val="53153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11</a:t>
            </a:fld>
            <a:endParaRPr lang="zh-CN" altLang="en-US"/>
          </a:p>
        </p:txBody>
      </p:sp>
    </p:spTree>
    <p:extLst>
      <p:ext uri="{BB962C8B-B14F-4D97-AF65-F5344CB8AC3E}">
        <p14:creationId xmlns:p14="http://schemas.microsoft.com/office/powerpoint/2010/main" val="254251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BS</a:t>
            </a:r>
            <a:r>
              <a:rPr kumimoji="1" lang="zh-CN" altLang="en-US" dirty="0"/>
              <a:t>：主分发，</a:t>
            </a:r>
            <a:r>
              <a:rPr kumimoji="1" lang="en-US" altLang="zh-CN" dirty="0"/>
              <a:t>CB</a:t>
            </a:r>
            <a:r>
              <a:rPr kumimoji="1" lang="zh-CN" altLang="en-US" dirty="0"/>
              <a:t>：图集</a:t>
            </a:r>
            <a:r>
              <a:rPr kumimoji="1" lang="en-US" altLang="zh-CN" dirty="0"/>
              <a:t>/</a:t>
            </a:r>
            <a:r>
              <a:rPr kumimoji="1" lang="zh-CN" altLang="en-US" dirty="0"/>
              <a:t>垂类推荐，</a:t>
            </a:r>
            <a:r>
              <a:rPr kumimoji="1" lang="en-US" altLang="zh-CN" dirty="0" err="1"/>
              <a:t>mola</a:t>
            </a:r>
            <a:r>
              <a:rPr kumimoji="1" lang="zh-CN" altLang="en-US" dirty="0"/>
              <a:t>：用户模型</a:t>
            </a:r>
            <a:endParaRPr kumimoji="1" lang="en-US" altLang="zh-CN" dirty="0"/>
          </a:p>
          <a:p>
            <a:r>
              <a:rPr kumimoji="1" lang="zh-CN" altLang="en-US" dirty="0"/>
              <a:t>数据分流：灌不同的库（如优质库）</a:t>
            </a:r>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12</a:t>
            </a:fld>
            <a:endParaRPr lang="zh-CN" altLang="en-US"/>
          </a:p>
        </p:txBody>
      </p:sp>
    </p:spTree>
    <p:extLst>
      <p:ext uri="{BB962C8B-B14F-4D97-AF65-F5344CB8AC3E}">
        <p14:creationId xmlns:p14="http://schemas.microsoft.com/office/powerpoint/2010/main" val="333722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BS</a:t>
            </a:r>
            <a:r>
              <a:rPr kumimoji="1" lang="zh-CN" altLang="en-US" dirty="0"/>
              <a:t>：主分发，</a:t>
            </a:r>
            <a:r>
              <a:rPr kumimoji="1" lang="en-US" altLang="zh-CN" dirty="0"/>
              <a:t>CB</a:t>
            </a:r>
            <a:r>
              <a:rPr kumimoji="1" lang="zh-CN" altLang="en-US" dirty="0"/>
              <a:t>：图集</a:t>
            </a:r>
            <a:r>
              <a:rPr kumimoji="1" lang="en-US" altLang="zh-CN" dirty="0"/>
              <a:t>/</a:t>
            </a:r>
            <a:r>
              <a:rPr kumimoji="1" lang="zh-CN" altLang="en-US" dirty="0"/>
              <a:t>垂类推荐，</a:t>
            </a:r>
            <a:r>
              <a:rPr kumimoji="1" lang="en-US" altLang="zh-CN" dirty="0" err="1"/>
              <a:t>mola</a:t>
            </a:r>
            <a:r>
              <a:rPr kumimoji="1" lang="zh-CN" altLang="en-US" dirty="0"/>
              <a:t>：用户模型</a:t>
            </a:r>
            <a:endParaRPr kumimoji="1" lang="en-US" altLang="zh-CN" dirty="0"/>
          </a:p>
          <a:p>
            <a:r>
              <a:rPr kumimoji="1" lang="zh-CN" altLang="en-US" dirty="0"/>
              <a:t>数据分流：灌不同的库（如优质库）</a:t>
            </a:r>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13</a:t>
            </a:fld>
            <a:endParaRPr lang="zh-CN" altLang="en-US"/>
          </a:p>
        </p:txBody>
      </p:sp>
    </p:spTree>
    <p:extLst>
      <p:ext uri="{BB962C8B-B14F-4D97-AF65-F5344CB8AC3E}">
        <p14:creationId xmlns:p14="http://schemas.microsoft.com/office/powerpoint/2010/main" val="411404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Disp</a:t>
            </a:r>
            <a:r>
              <a:rPr lang="zh-CN" altLang="en-US" sz="1200" b="0" i="0" kern="1200" dirty="0">
                <a:solidFill>
                  <a:schemeClr val="tx1"/>
                </a:solidFill>
                <a:effectLst/>
                <a:latin typeface="+mn-lt"/>
                <a:ea typeface="+mn-ea"/>
                <a:cs typeface="+mn-cs"/>
              </a:rPr>
              <a:t>下发请求到</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并发访问</a:t>
            </a:r>
            <a:r>
              <a:rPr lang="en-US" altLang="zh-CN" sz="1200" b="0" i="0" kern="1200" dirty="0" err="1">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获得数据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：倒排索引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召回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垂类库：图库，场景，明星，搞笑等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第三方垂类库：问答，贴吧，畅听等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GR=Global Recommender</a:t>
            </a:r>
            <a:endParaRPr kumimoji="1" lang="zh-CN" altLang="en-US"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16</a:t>
            </a:fld>
            <a:endParaRPr lang="zh-CN" altLang="en-US"/>
          </a:p>
        </p:txBody>
      </p:sp>
    </p:spTree>
    <p:extLst>
      <p:ext uri="{BB962C8B-B14F-4D97-AF65-F5344CB8AC3E}">
        <p14:creationId xmlns:p14="http://schemas.microsoft.com/office/powerpoint/2010/main" val="913476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Disp</a:t>
            </a:r>
            <a:r>
              <a:rPr lang="zh-CN" altLang="en-US" sz="1200" b="0" i="0" kern="1200" dirty="0">
                <a:solidFill>
                  <a:schemeClr val="tx1"/>
                </a:solidFill>
                <a:effectLst/>
                <a:latin typeface="+mn-lt"/>
                <a:ea typeface="+mn-ea"/>
                <a:cs typeface="+mn-cs"/>
              </a:rPr>
              <a:t>下发请求到</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并发访问</a:t>
            </a:r>
            <a:r>
              <a:rPr lang="en-US" altLang="zh-CN" sz="1200" b="0" i="0" kern="1200" dirty="0" err="1">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获得数据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：倒排索引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召回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垂类库：图库，场景，明星，搞笑等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第三方垂类库：问答，贴吧，畅听等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GR=Global Recommender</a:t>
            </a:r>
            <a:endParaRPr kumimoji="1" lang="zh-CN" altLang="en-US"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17</a:t>
            </a:fld>
            <a:endParaRPr lang="zh-CN" altLang="en-US"/>
          </a:p>
        </p:txBody>
      </p:sp>
    </p:spTree>
    <p:extLst>
      <p:ext uri="{BB962C8B-B14F-4D97-AF65-F5344CB8AC3E}">
        <p14:creationId xmlns:p14="http://schemas.microsoft.com/office/powerpoint/2010/main" val="778965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Disp</a:t>
            </a:r>
            <a:r>
              <a:rPr lang="zh-CN" altLang="en-US" sz="1200" b="0" i="0" kern="1200" dirty="0">
                <a:solidFill>
                  <a:schemeClr val="tx1"/>
                </a:solidFill>
                <a:effectLst/>
                <a:latin typeface="+mn-lt"/>
                <a:ea typeface="+mn-ea"/>
                <a:cs typeface="+mn-cs"/>
              </a:rPr>
              <a:t>下发请求到</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并发访问</a:t>
            </a:r>
            <a:r>
              <a:rPr lang="en-US" altLang="zh-CN" sz="1200" b="0" i="0" kern="1200" dirty="0" err="1">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获得数据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：倒排索引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召回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垂类库：图库，场景，明星，搞笑等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第三方垂类库：问答，贴吧，畅听等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GR=Global Recommender</a:t>
            </a:r>
            <a:endParaRPr kumimoji="1" lang="zh-CN" altLang="en-US"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18</a:t>
            </a:fld>
            <a:endParaRPr lang="zh-CN" altLang="en-US"/>
          </a:p>
        </p:txBody>
      </p:sp>
    </p:spTree>
    <p:extLst>
      <p:ext uri="{BB962C8B-B14F-4D97-AF65-F5344CB8AC3E}">
        <p14:creationId xmlns:p14="http://schemas.microsoft.com/office/powerpoint/2010/main" val="1129386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Disp</a:t>
            </a:r>
            <a:r>
              <a:rPr lang="zh-CN" altLang="en-US" sz="1200" b="0" i="0" kern="1200" dirty="0">
                <a:solidFill>
                  <a:schemeClr val="tx1"/>
                </a:solidFill>
                <a:effectLst/>
                <a:latin typeface="+mn-lt"/>
                <a:ea typeface="+mn-ea"/>
                <a:cs typeface="+mn-cs"/>
              </a:rPr>
              <a:t>下发请求到</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并发访问</a:t>
            </a:r>
            <a:r>
              <a:rPr lang="en-US" altLang="zh-CN" sz="1200" b="0" i="0" kern="1200" dirty="0" err="1">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获得数据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BS</a:t>
            </a:r>
            <a:r>
              <a:rPr lang="zh-CN" altLang="en-US" sz="1200" b="0" i="0" kern="1200" dirty="0">
                <a:solidFill>
                  <a:schemeClr val="tx1"/>
                </a:solidFill>
                <a:effectLst/>
                <a:latin typeface="+mn-lt"/>
                <a:ea typeface="+mn-ea"/>
                <a:cs typeface="+mn-cs"/>
              </a:rPr>
              <a:t>：倒排索引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召回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垂类库：图库，场景，明星，搞笑等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第三方垂类库：问答，贴吧，畅听等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GR=Global Recommender</a:t>
            </a:r>
            <a:endParaRPr kumimoji="1" lang="zh-CN" altLang="en-US"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19</a:t>
            </a:fld>
            <a:endParaRPr lang="zh-CN" altLang="en-US"/>
          </a:p>
        </p:txBody>
      </p:sp>
    </p:spTree>
    <p:extLst>
      <p:ext uri="{BB962C8B-B14F-4D97-AF65-F5344CB8AC3E}">
        <p14:creationId xmlns:p14="http://schemas.microsoft.com/office/powerpoint/2010/main" val="320849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400" dirty="0"/>
              <a:t>基于用户的协同过滤算法是推荐系统中最古老的算法。</a:t>
            </a:r>
            <a:r>
              <a:rPr kumimoji="1" lang="en-US" altLang="zh-CN" sz="1400" dirty="0" err="1"/>
              <a:t>UseCF</a:t>
            </a:r>
            <a:r>
              <a:rPr kumimoji="1" lang="zh-CN" altLang="en-US" sz="1400" dirty="0"/>
              <a:t>的诞生常常被视为推荐系统的诞生。</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3</a:t>
            </a:fld>
            <a:endParaRPr lang="zh-CN" altLang="en-US"/>
          </a:p>
        </p:txBody>
      </p:sp>
    </p:spTree>
    <p:extLst>
      <p:ext uri="{BB962C8B-B14F-4D97-AF65-F5344CB8AC3E}">
        <p14:creationId xmlns:p14="http://schemas.microsoft.com/office/powerpoint/2010/main" val="367737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t>基于物品的协同过滤 </a:t>
            </a:r>
            <a:r>
              <a:rPr lang="en-US" altLang="zh-CN" sz="1400" dirty="0"/>
              <a:t>(item-based collaborative filtering) </a:t>
            </a:r>
            <a:r>
              <a:rPr lang="zh-CN" altLang="en-US" sz="1400" dirty="0"/>
              <a:t>算法是目前业界应用最多的算法。</a:t>
            </a:r>
            <a:endParaRPr lang="en-US" altLang="zh-CN" sz="1400" dirty="0"/>
          </a:p>
          <a:p>
            <a:endParaRPr kumimoji="1" lang="en-US" altLang="zh-CN" sz="1400" dirty="0"/>
          </a:p>
          <a:p>
            <a:r>
              <a:rPr kumimoji="1" lang="zh-CN" altLang="en-US" sz="1400" dirty="0"/>
              <a:t>基于物品的协同过滤算法可以利用用户的历史行为给推荐结果提供推荐解释，比如给用户推荐</a:t>
            </a:r>
            <a:r>
              <a:rPr kumimoji="1" lang="en-US" altLang="zh-CN" sz="1400" dirty="0"/>
              <a:t>《</a:t>
            </a:r>
            <a:r>
              <a:rPr kumimoji="1" lang="zh-CN" altLang="en-US" sz="1400" dirty="0"/>
              <a:t>天龙八部</a:t>
            </a:r>
            <a:r>
              <a:rPr kumimoji="1" lang="en-US" altLang="zh-CN" sz="1400" dirty="0"/>
              <a:t>》</a:t>
            </a:r>
            <a:r>
              <a:rPr kumimoji="1" lang="zh-CN" altLang="en-US" sz="1400" dirty="0"/>
              <a:t>的解释可以是因为用户之前喜欢</a:t>
            </a:r>
            <a:r>
              <a:rPr kumimoji="1" lang="en-US" altLang="zh-CN" sz="1400" dirty="0"/>
              <a:t>《</a:t>
            </a:r>
            <a:r>
              <a:rPr kumimoji="1" lang="zh-CN" altLang="en-US" sz="1400" dirty="0"/>
              <a:t>射雕英雄传</a:t>
            </a:r>
            <a:r>
              <a:rPr kumimoji="1" lang="en-US" altLang="zh-CN" sz="1400" dirty="0"/>
              <a:t>》</a:t>
            </a:r>
            <a:r>
              <a:rPr kumimoji="1" lang="zh-CN" altLang="en-US" sz="1400" dirty="0"/>
              <a:t>。</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4</a:t>
            </a:fld>
            <a:endParaRPr lang="zh-CN" altLang="en-US"/>
          </a:p>
        </p:txBody>
      </p:sp>
    </p:spTree>
    <p:extLst>
      <p:ext uri="{BB962C8B-B14F-4D97-AF65-F5344CB8AC3E}">
        <p14:creationId xmlns:p14="http://schemas.microsoft.com/office/powerpoint/2010/main" val="1371574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5</a:t>
            </a:fld>
            <a:endParaRPr lang="zh-CN" altLang="en-US"/>
          </a:p>
        </p:txBody>
      </p:sp>
    </p:spTree>
    <p:extLst>
      <p:ext uri="{BB962C8B-B14F-4D97-AF65-F5344CB8AC3E}">
        <p14:creationId xmlns:p14="http://schemas.microsoft.com/office/powerpoint/2010/main" val="505258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6</a:t>
            </a:fld>
            <a:endParaRPr lang="zh-CN" altLang="en-US"/>
          </a:p>
        </p:txBody>
      </p:sp>
    </p:spTree>
    <p:extLst>
      <p:ext uri="{BB962C8B-B14F-4D97-AF65-F5344CB8AC3E}">
        <p14:creationId xmlns:p14="http://schemas.microsoft.com/office/powerpoint/2010/main" val="356122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7</a:t>
            </a:fld>
            <a:endParaRPr lang="zh-CN" altLang="en-US"/>
          </a:p>
        </p:txBody>
      </p:sp>
    </p:spTree>
    <p:extLst>
      <p:ext uri="{BB962C8B-B14F-4D97-AF65-F5344CB8AC3E}">
        <p14:creationId xmlns:p14="http://schemas.microsoft.com/office/powerpoint/2010/main" val="105573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8</a:t>
            </a:fld>
            <a:endParaRPr lang="zh-CN" altLang="en-US"/>
          </a:p>
        </p:txBody>
      </p:sp>
    </p:spTree>
    <p:extLst>
      <p:ext uri="{BB962C8B-B14F-4D97-AF65-F5344CB8AC3E}">
        <p14:creationId xmlns:p14="http://schemas.microsoft.com/office/powerpoint/2010/main" val="103488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9</a:t>
            </a:fld>
            <a:endParaRPr lang="zh-CN" altLang="en-US"/>
          </a:p>
        </p:txBody>
      </p:sp>
    </p:spTree>
    <p:extLst>
      <p:ext uri="{BB962C8B-B14F-4D97-AF65-F5344CB8AC3E}">
        <p14:creationId xmlns:p14="http://schemas.microsoft.com/office/powerpoint/2010/main" val="167580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但是这样的</a:t>
            </a:r>
            <a:r>
              <a:rPr lang="en" altLang="zh-CN" dirty="0"/>
              <a:t>vector</a:t>
            </a:r>
            <a:r>
              <a:rPr lang="zh-CN" altLang="en-US" dirty="0"/>
              <a:t>是低维度的实数值。</a:t>
            </a:r>
            <a:r>
              <a:rPr lang="en" altLang="zh-CN" dirty="0"/>
              <a:t>Word2Vec</a:t>
            </a:r>
            <a:r>
              <a:rPr lang="zh-CN" altLang="en-US" dirty="0"/>
              <a:t>包括两种模型，</a:t>
            </a:r>
            <a:r>
              <a:rPr lang="en" altLang="zh-CN" dirty="0"/>
              <a:t>CBOW</a:t>
            </a:r>
            <a:r>
              <a:rPr lang="zh-CN" altLang="en-US" dirty="0"/>
              <a:t>与</a:t>
            </a:r>
            <a:r>
              <a:rPr lang="en" altLang="zh-CN" dirty="0"/>
              <a:t>Skip-gram</a:t>
            </a:r>
            <a:r>
              <a:rPr lang="zh-CN" altLang="en" dirty="0"/>
              <a:t>。</a:t>
            </a:r>
            <a:r>
              <a:rPr lang="zh-CN" altLang="en-US" dirty="0"/>
              <a:t>前者利用单词上下文预测单词，后者利用单词预测上下文。</a:t>
            </a:r>
            <a:endParaRPr lang="en-US" altLang="zh-CN" dirty="0"/>
          </a:p>
          <a:p>
            <a:endParaRPr kumimoji="1" lang="en-US" altLang="zh-Hans" sz="1400" dirty="0"/>
          </a:p>
          <a:p>
            <a:r>
              <a:rPr lang="en" altLang="zh-CN" sz="1400" dirty="0"/>
              <a:t>Word2vec</a:t>
            </a:r>
            <a:r>
              <a:rPr lang="zh-CN" altLang="en-US" sz="1400" dirty="0"/>
              <a:t>是在</a:t>
            </a:r>
            <a:r>
              <a:rPr lang="en" altLang="zh-CN" sz="1400" dirty="0"/>
              <a:t>Google Tomas </a:t>
            </a:r>
            <a:r>
              <a:rPr lang="en" altLang="zh-CN" sz="1400" dirty="0" err="1"/>
              <a:t>Mikolov</a:t>
            </a:r>
            <a:r>
              <a:rPr lang="zh-CN" altLang="en-US" sz="1400" dirty="0"/>
              <a:t>在</a:t>
            </a:r>
            <a:r>
              <a:rPr lang="en-US" altLang="zh-CN" sz="1400" dirty="0"/>
              <a:t>2013</a:t>
            </a:r>
            <a:r>
              <a:rPr lang="zh-CN" altLang="en-US" sz="1400" dirty="0"/>
              <a:t>年提出来的，作用是将</a:t>
            </a:r>
            <a:r>
              <a:rPr lang="en" altLang="zh-CN" sz="1400" dirty="0"/>
              <a:t>word</a:t>
            </a:r>
            <a:r>
              <a:rPr lang="zh-CN" altLang="en-US" sz="1400" dirty="0"/>
              <a:t>转换成</a:t>
            </a:r>
            <a:r>
              <a:rPr lang="en" altLang="zh-CN" sz="1400" dirty="0"/>
              <a:t>vector</a:t>
            </a:r>
            <a:r>
              <a:rPr lang="zh-CN" altLang="en-US" sz="1400" dirty="0"/>
              <a:t>表达，学习到的这个</a:t>
            </a:r>
            <a:r>
              <a:rPr lang="en" altLang="zh-CN" sz="1400" dirty="0"/>
              <a:t>vector</a:t>
            </a:r>
            <a:r>
              <a:rPr lang="zh-CN" altLang="en-US" sz="1400" dirty="0"/>
              <a:t>就是</a:t>
            </a:r>
            <a:r>
              <a:rPr lang="en" altLang="zh-CN" sz="1400" dirty="0"/>
              <a:t>Embedding/</a:t>
            </a:r>
            <a:r>
              <a:rPr lang="zh-CN" altLang="en-US" sz="1400" dirty="0"/>
              <a:t>词嵌入向量。</a:t>
            </a:r>
            <a:endParaRPr lang="en-US" altLang="zh-CN" sz="1400" dirty="0"/>
          </a:p>
          <a:p>
            <a:endParaRPr lang="en-US" altLang="zh-CN" sz="1400" dirty="0"/>
          </a:p>
          <a:p>
            <a:r>
              <a:rPr lang="zh-CN" altLang="en-US" sz="1400" dirty="0"/>
              <a:t>作为</a:t>
            </a:r>
            <a:r>
              <a:rPr lang="en" altLang="zh-CN" sz="1400" dirty="0"/>
              <a:t>Embedding</a:t>
            </a:r>
            <a:r>
              <a:rPr lang="zh-CN" altLang="en-US" sz="1400" dirty="0"/>
              <a:t>中非常基本的模型，训练出来的词向量不仅能保持语义与语法上的相关性，并且可以实现类似代数运算的能力。</a:t>
            </a:r>
            <a:endParaRPr lang="en-US" altLang="zh-CN" sz="1400" dirty="0"/>
          </a:p>
          <a:p>
            <a:endParaRPr lang="en-US" altLang="zh-CN" sz="1400" dirty="0"/>
          </a:p>
          <a:p>
            <a:r>
              <a:rPr lang="zh-CN" altLang="en-US" sz="1400" dirty="0"/>
              <a:t>同时，</a:t>
            </a:r>
            <a:r>
              <a:rPr lang="en" altLang="zh-CN" sz="1400" dirty="0"/>
              <a:t> Word2Vec</a:t>
            </a:r>
            <a:r>
              <a:rPr lang="zh-CN" altLang="en-US" sz="1400" dirty="0"/>
              <a:t>除了在</a:t>
            </a:r>
            <a:r>
              <a:rPr lang="en" altLang="zh-CN" sz="1400" dirty="0"/>
              <a:t>NLP</a:t>
            </a:r>
            <a:r>
              <a:rPr lang="zh-CN" altLang="en-US" sz="1400" dirty="0"/>
              <a:t>中作为基本网络模块，在推荐系统等领域中也是应用广泛。</a:t>
            </a:r>
            <a:endParaRPr kumimoji="1" lang="en-US" altLang="zh-Hans" sz="1400" dirty="0"/>
          </a:p>
        </p:txBody>
      </p:sp>
      <p:sp>
        <p:nvSpPr>
          <p:cNvPr id="4" name="幻灯片编号占位符 3"/>
          <p:cNvSpPr>
            <a:spLocks noGrp="1"/>
          </p:cNvSpPr>
          <p:nvPr>
            <p:ph type="sldNum" sz="quarter" idx="10"/>
          </p:nvPr>
        </p:nvSpPr>
        <p:spPr/>
        <p:txBody>
          <a:bodyPr/>
          <a:lstStyle/>
          <a:p>
            <a:fld id="{227A1BC2-C0CE-4ADC-9696-C74DC013C429}" type="slidenum">
              <a:rPr lang="zh-CN" altLang="en-US" smtClean="0"/>
              <a:pPr/>
              <a:t>10</a:t>
            </a:fld>
            <a:endParaRPr lang="zh-CN" altLang="en-US"/>
          </a:p>
        </p:txBody>
      </p:sp>
    </p:spTree>
    <p:extLst>
      <p:ext uri="{BB962C8B-B14F-4D97-AF65-F5344CB8AC3E}">
        <p14:creationId xmlns:p14="http://schemas.microsoft.com/office/powerpoint/2010/main" val="161434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333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609601" y="6356350"/>
            <a:ext cx="2844800" cy="365126"/>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0"/>
            <a:ext cx="3860800" cy="365126"/>
          </a:xfrm>
          <a:prstGeom prst="rect">
            <a:avLst/>
          </a:prstGeom>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420646119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9450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623392" y="4026117"/>
            <a:ext cx="10972800" cy="1143000"/>
          </a:xfrm>
          <a:prstGeom prst="rect">
            <a:avLst/>
          </a:prstGeom>
        </p:spPr>
        <p:txBody>
          <a:bodyPr/>
          <a:lstStyle>
            <a:lvl1pPr algn="r">
              <a:defRPr b="1">
                <a:solidFill>
                  <a:schemeClr val="bg1"/>
                </a:solidFill>
                <a:latin typeface="黑体" pitchFamily="49" charset="-122"/>
                <a:ea typeface="黑体" pitchFamily="49" charset="-122"/>
              </a:defRPr>
            </a:lvl1pPr>
          </a:lstStyle>
          <a:p>
            <a:r>
              <a:rPr lang="zh-CN" altLang="en-US" dirty="0"/>
              <a:t>标题</a:t>
            </a:r>
          </a:p>
        </p:txBody>
      </p:sp>
    </p:spTree>
    <p:extLst>
      <p:ext uri="{BB962C8B-B14F-4D97-AF65-F5344CB8AC3E}">
        <p14:creationId xmlns:p14="http://schemas.microsoft.com/office/powerpoint/2010/main" val="3981594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4098" name="Picture 2" descr="F:\2011工作\周报\xianghailong\img\bg_cnt.png"/>
          <p:cNvPicPr>
            <a:picLocks noChangeAspect="1" noChangeArrowheads="1"/>
          </p:cNvPicPr>
          <p:nvPr userDrawn="1"/>
        </p:nvPicPr>
        <p:blipFill>
          <a:blip r:embed="rId2" cstate="print"/>
          <a:srcRect/>
          <a:stretch>
            <a:fillRect/>
          </a:stretch>
        </p:blipFill>
        <p:spPr bwMode="auto">
          <a:xfrm>
            <a:off x="-95281" y="1507285"/>
            <a:ext cx="12589983" cy="5350741"/>
          </a:xfrm>
          <a:prstGeom prst="rect">
            <a:avLst/>
          </a:prstGeom>
          <a:noFill/>
        </p:spPr>
      </p:pic>
      <p:sp>
        <p:nvSpPr>
          <p:cNvPr id="2" name="标题 1"/>
          <p:cNvSpPr>
            <a:spLocks noGrp="1"/>
          </p:cNvSpPr>
          <p:nvPr>
            <p:ph type="ctrTitle"/>
          </p:nvPr>
        </p:nvSpPr>
        <p:spPr>
          <a:xfrm>
            <a:off x="209581" y="1"/>
            <a:ext cx="10363200" cy="571480"/>
          </a:xfrm>
        </p:spPr>
        <p:txBody>
          <a:bodyPr>
            <a:noAutofit/>
          </a:bodyPr>
          <a:lstStyle>
            <a:lvl1pPr algn="l">
              <a:defRPr sz="3200" b="1">
                <a:solidFill>
                  <a:schemeClr val="bg1"/>
                </a:solidFill>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69113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1_标题和内容">
    <p:bg>
      <p:bgRef idx="1001">
        <a:schemeClr val="bg1"/>
      </p:bgRef>
    </p:bg>
    <p:spTree>
      <p:nvGrpSpPr>
        <p:cNvPr id="1" name=""/>
        <p:cNvGrpSpPr/>
        <p:nvPr/>
      </p:nvGrpSpPr>
      <p:grpSpPr>
        <a:xfrm>
          <a:off x="0" y="0"/>
          <a:ext cx="0" cy="0"/>
          <a:chOff x="0" y="0"/>
          <a:chExt cx="0" cy="0"/>
        </a:xfrm>
      </p:grpSpPr>
      <p:grpSp>
        <p:nvGrpSpPr>
          <p:cNvPr id="9" name="组合 8"/>
          <p:cNvGrpSpPr/>
          <p:nvPr userDrawn="1"/>
        </p:nvGrpSpPr>
        <p:grpSpPr>
          <a:xfrm>
            <a:off x="4508937" y="3491"/>
            <a:ext cx="3174126" cy="136634"/>
            <a:chOff x="2971800" y="1458310"/>
            <a:chExt cx="2380594" cy="102476"/>
          </a:xfrm>
        </p:grpSpPr>
        <p:sp>
          <p:nvSpPr>
            <p:cNvPr id="10" name="矩形 9"/>
            <p:cNvSpPr/>
            <p:nvPr userDrawn="1"/>
          </p:nvSpPr>
          <p:spPr>
            <a:xfrm>
              <a:off x="2971800" y="1458310"/>
              <a:ext cx="1190297" cy="1024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57224"/>
              <a:endParaRPr lang="zh-CN" altLang="en-US" sz="2095">
                <a:solidFill>
                  <a:prstClr val="white"/>
                </a:solidFill>
              </a:endParaRPr>
            </a:p>
          </p:txBody>
        </p:sp>
        <p:sp>
          <p:nvSpPr>
            <p:cNvPr id="11" name="矩形 10"/>
            <p:cNvSpPr/>
            <p:nvPr userDrawn="1"/>
          </p:nvSpPr>
          <p:spPr>
            <a:xfrm>
              <a:off x="4162097" y="1458310"/>
              <a:ext cx="1190297" cy="102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57224"/>
              <a:endParaRPr lang="zh-CN" altLang="en-US" sz="2095">
                <a:solidFill>
                  <a:prstClr val="white"/>
                </a:solidFill>
              </a:endParaRPr>
            </a:p>
          </p:txBody>
        </p:sp>
      </p:grpSp>
      <p:sp>
        <p:nvSpPr>
          <p:cNvPr id="5" name="矩形 4"/>
          <p:cNvSpPr/>
          <p:nvPr userDrawn="1"/>
        </p:nvSpPr>
        <p:spPr>
          <a:xfrm>
            <a:off x="1" y="2509982"/>
            <a:ext cx="12191998" cy="1838037"/>
          </a:xfrm>
          <a:prstGeom prst="rect">
            <a:avLst/>
          </a:prstGeom>
          <a:solidFill>
            <a:srgbClr val="1E82B4">
              <a:alpha val="92157"/>
            </a:srgbClr>
          </a:solidFill>
          <a:ln w="25400" cap="flat" cmpd="sng" algn="ctr">
            <a:noFill/>
            <a:prstDash val="solid"/>
          </a:ln>
          <a:effectLst/>
        </p:spPr>
        <p:txBody>
          <a:bodyPr lIns="342857" tIns="68571" rIns="102857" bIns="68571" anchor="ctr"/>
          <a:lstStyle/>
          <a:p>
            <a:pPr defTabSz="754581">
              <a:spcBef>
                <a:spcPct val="0"/>
              </a:spcBef>
              <a:defRPr/>
            </a:pPr>
            <a:endParaRPr lang="zh-CN" altLang="en-US" sz="3810" kern="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94328997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34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单子标题单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231857" y="1190172"/>
            <a:ext cx="11653089" cy="4950581"/>
          </a:xfrm>
          <a:ln>
            <a:solidFill>
              <a:srgbClr val="237DAE"/>
            </a:solid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文本占位符 2"/>
          <p:cNvSpPr>
            <a:spLocks noGrp="1"/>
          </p:cNvSpPr>
          <p:nvPr>
            <p:ph type="body" idx="13"/>
          </p:nvPr>
        </p:nvSpPr>
        <p:spPr>
          <a:xfrm>
            <a:off x="231857" y="736298"/>
            <a:ext cx="5765324" cy="4248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dirty="0"/>
              <a:t>单击此处编辑母版文本样式</a:t>
            </a:r>
          </a:p>
        </p:txBody>
      </p:sp>
    </p:spTree>
    <p:extLst>
      <p:ext uri="{BB962C8B-B14F-4D97-AF65-F5344CB8AC3E}">
        <p14:creationId xmlns:p14="http://schemas.microsoft.com/office/powerpoint/2010/main" val="202185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垂直子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141189" y="798286"/>
            <a:ext cx="728579" cy="532795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a:lstStyle>
            <a:lvl1pPr>
              <a:defRPr sz="1905">
                <a:solidFill>
                  <a:schemeClr val="tx1"/>
                </a:solidFill>
              </a:defRPr>
            </a:lvl1pPr>
          </a:lstStyle>
          <a:p>
            <a:r>
              <a:rPr lang="zh-CN" altLang="en-US" dirty="0"/>
              <a:t>单击此处编辑母版标题样式</a:t>
            </a:r>
          </a:p>
        </p:txBody>
      </p:sp>
      <p:sp>
        <p:nvSpPr>
          <p:cNvPr id="3" name="竖排文字占位符 2"/>
          <p:cNvSpPr>
            <a:spLocks noGrp="1"/>
          </p:cNvSpPr>
          <p:nvPr>
            <p:ph type="body" orient="vert" idx="1"/>
          </p:nvPr>
        </p:nvSpPr>
        <p:spPr>
          <a:xfrm>
            <a:off x="303575" y="798286"/>
            <a:ext cx="10655469" cy="5327952"/>
          </a:xfrm>
          <a:ln>
            <a:solidFill>
              <a:schemeClr val="tx2">
                <a:lumMod val="20000"/>
                <a:lumOff val="80000"/>
              </a:schemeClr>
            </a:solidFill>
          </a:ln>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txBox="1">
            <a:spLocks/>
          </p:cNvSpPr>
          <p:nvPr userDrawn="1"/>
        </p:nvSpPr>
        <p:spPr>
          <a:xfrm>
            <a:off x="231856" y="24272"/>
            <a:ext cx="10465132" cy="528651"/>
          </a:xfrm>
          <a:prstGeom prst="rect">
            <a:avLst/>
          </a:prstGeom>
        </p:spPr>
        <p:txBody>
          <a:bodyPr vert="horz" lIns="87086" tIns="43543" rIns="87086" bIns="43543" rtlCol="0" anchor="ctr">
            <a:noAutofit/>
          </a:bodyPr>
          <a:lstStyle/>
          <a:p>
            <a:pPr>
              <a:spcBef>
                <a:spcPct val="0"/>
              </a:spcBef>
              <a:defRPr/>
            </a:pPr>
            <a:r>
              <a:rPr lang="zh-CN" altLang="en-US" sz="2667" b="1" dirty="0">
                <a:solidFill>
                  <a:prstClr val="white"/>
                </a:solidFill>
                <a:latin typeface="微软雅黑" pitchFamily="34" charset="-122"/>
              </a:rPr>
              <a:t>单击此处编辑母版标题样式</a:t>
            </a:r>
          </a:p>
        </p:txBody>
      </p:sp>
    </p:spTree>
    <p:extLst>
      <p:ext uri="{BB962C8B-B14F-4D97-AF65-F5344CB8AC3E}">
        <p14:creationId xmlns:p14="http://schemas.microsoft.com/office/powerpoint/2010/main" val="11670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顶部单内容&amp;底部单子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3" name="内容占位符 12"/>
          <p:cNvSpPr>
            <a:spLocks noGrp="1"/>
          </p:cNvSpPr>
          <p:nvPr>
            <p:ph sz="quarter" idx="13"/>
          </p:nvPr>
        </p:nvSpPr>
        <p:spPr>
          <a:xfrm>
            <a:off x="549598" y="754743"/>
            <a:ext cx="11107668" cy="4107543"/>
          </a:xfrm>
          <a:ln>
            <a:solidFill>
              <a:srgbClr val="237DAE"/>
            </a:solidFill>
          </a:ln>
        </p:spPr>
        <p:txBody>
          <a:bodyPr/>
          <a:lstStyle>
            <a:lvl1pPr>
              <a:buClr>
                <a:srgbClr val="237DAE"/>
              </a:buClr>
              <a:defRPr/>
            </a:lvl1pPr>
            <a:lvl2pPr>
              <a:buClr>
                <a:srgbClr val="237DAE"/>
              </a:buClr>
              <a:defRPr/>
            </a:lvl2pPr>
            <a:lvl3pPr>
              <a:buClr>
                <a:srgbClr val="237DAE"/>
              </a:buClr>
              <a:defRPr/>
            </a:lvl3pPr>
            <a:lvl4pPr>
              <a:buClr>
                <a:srgbClr val="237DAE"/>
              </a:buClr>
              <a:defRPr/>
            </a:lvl4pPr>
            <a:lvl5pPr>
              <a:buClr>
                <a:srgbClr val="237DAE"/>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文本占位符 14"/>
          <p:cNvSpPr>
            <a:spLocks noGrp="1"/>
          </p:cNvSpPr>
          <p:nvPr>
            <p:ph type="body" sz="quarter" idx="14"/>
          </p:nvPr>
        </p:nvSpPr>
        <p:spPr>
          <a:xfrm>
            <a:off x="549598" y="5413829"/>
            <a:ext cx="11107668" cy="726318"/>
          </a:xfrm>
          <a:ln>
            <a:solidFill>
              <a:schemeClr val="tx2">
                <a:lumMod val="20000"/>
                <a:lumOff val="80000"/>
              </a:schemeClr>
            </a:solidFill>
          </a:ln>
        </p:spPr>
        <p:txBody>
          <a:bodyPr>
            <a:normAutofit/>
          </a:bodyPr>
          <a:lstStyle>
            <a:lvl1pPr>
              <a:buClr>
                <a:srgbClr val="237DAE"/>
              </a:buClr>
              <a:defRPr sz="171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6" name="文本占位符 14"/>
          <p:cNvSpPr>
            <a:spLocks noGrp="1"/>
          </p:cNvSpPr>
          <p:nvPr>
            <p:ph type="body" sz="quarter" idx="15"/>
          </p:nvPr>
        </p:nvSpPr>
        <p:spPr>
          <a:xfrm>
            <a:off x="549598" y="4934556"/>
            <a:ext cx="11107668" cy="4502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905" b="1"/>
            </a:lvl1pPr>
            <a:lvl2pPr>
              <a:buNone/>
              <a:defRPr/>
            </a:lvl2pPr>
            <a:lvl3pPr>
              <a:buNone/>
              <a:defRPr/>
            </a:lvl3pPr>
            <a:lvl4pPr>
              <a:buNone/>
              <a:defRPr/>
            </a:lvl4pPr>
            <a:lvl5pPr>
              <a:buNone/>
              <a:defRPr/>
            </a:lvl5pPr>
          </a:lstStyle>
          <a:p>
            <a:pPr lvl="0"/>
            <a:endParaRPr lang="zh-CN" altLang="en-US" dirty="0"/>
          </a:p>
        </p:txBody>
      </p:sp>
    </p:spTree>
    <p:extLst>
      <p:ext uri="{BB962C8B-B14F-4D97-AF65-F5344CB8AC3E}">
        <p14:creationId xmlns:p14="http://schemas.microsoft.com/office/powerpoint/2010/main" val="195408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顶部单内容&amp;底部双子标题+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3" name="内容占位符 12"/>
          <p:cNvSpPr>
            <a:spLocks noGrp="1"/>
          </p:cNvSpPr>
          <p:nvPr>
            <p:ph sz="quarter" idx="13"/>
          </p:nvPr>
        </p:nvSpPr>
        <p:spPr>
          <a:xfrm>
            <a:off x="549598" y="754743"/>
            <a:ext cx="11107668" cy="4107543"/>
          </a:xfrm>
          <a:ln>
            <a:solidFill>
              <a:srgbClr val="237DAE"/>
            </a:solidFill>
          </a:ln>
        </p:spPr>
        <p:txBody>
          <a:bodyPr/>
          <a:lstStyle>
            <a:lvl1pPr>
              <a:buClr>
                <a:srgbClr val="237DAE"/>
              </a:buClr>
              <a:defRPr/>
            </a:lvl1pPr>
            <a:lvl2pPr>
              <a:buClr>
                <a:srgbClr val="237DAE"/>
              </a:buClr>
              <a:defRPr/>
            </a:lvl2pPr>
            <a:lvl3pPr>
              <a:buClr>
                <a:srgbClr val="237DAE"/>
              </a:buClr>
              <a:defRPr/>
            </a:lvl3pPr>
            <a:lvl4pPr>
              <a:buClr>
                <a:srgbClr val="237DAE"/>
              </a:buClr>
              <a:defRPr/>
            </a:lvl4pPr>
            <a:lvl5pPr>
              <a:buClr>
                <a:srgbClr val="237DAE"/>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文本占位符 14"/>
          <p:cNvSpPr>
            <a:spLocks noGrp="1"/>
          </p:cNvSpPr>
          <p:nvPr>
            <p:ph type="body" sz="quarter" idx="14"/>
          </p:nvPr>
        </p:nvSpPr>
        <p:spPr>
          <a:xfrm>
            <a:off x="549598" y="5413829"/>
            <a:ext cx="5485856" cy="726318"/>
          </a:xfrm>
          <a:ln>
            <a:solidFill>
              <a:schemeClr val="tx2">
                <a:lumMod val="20000"/>
                <a:lumOff val="80000"/>
              </a:schemeClr>
            </a:solidFill>
          </a:ln>
        </p:spPr>
        <p:txBody>
          <a:bodyPr>
            <a:normAutofit/>
          </a:bodyPr>
          <a:lstStyle>
            <a:lvl1pPr>
              <a:buClr>
                <a:srgbClr val="237DAE"/>
              </a:buClr>
              <a:defRPr sz="171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6" name="文本占位符 14"/>
          <p:cNvSpPr>
            <a:spLocks noGrp="1"/>
          </p:cNvSpPr>
          <p:nvPr>
            <p:ph type="body" sz="quarter" idx="15"/>
          </p:nvPr>
        </p:nvSpPr>
        <p:spPr>
          <a:xfrm>
            <a:off x="549598" y="4934556"/>
            <a:ext cx="5485856" cy="4502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905" b="1"/>
            </a:lvl1pPr>
            <a:lvl2pPr>
              <a:buNone/>
              <a:defRPr/>
            </a:lvl2pPr>
            <a:lvl3pPr>
              <a:buNone/>
              <a:defRPr/>
            </a:lvl3pPr>
            <a:lvl4pPr>
              <a:buNone/>
              <a:defRPr/>
            </a:lvl4pPr>
            <a:lvl5pPr>
              <a:buNone/>
              <a:defRPr/>
            </a:lvl5pPr>
          </a:lstStyle>
          <a:p>
            <a:pPr lvl="0"/>
            <a:endParaRPr lang="zh-CN" altLang="en-US" dirty="0"/>
          </a:p>
        </p:txBody>
      </p:sp>
      <p:sp>
        <p:nvSpPr>
          <p:cNvPr id="9" name="文本占位符 14"/>
          <p:cNvSpPr>
            <a:spLocks noGrp="1"/>
          </p:cNvSpPr>
          <p:nvPr>
            <p:ph type="body" sz="quarter" idx="16"/>
          </p:nvPr>
        </p:nvSpPr>
        <p:spPr>
          <a:xfrm>
            <a:off x="6165728" y="5413829"/>
            <a:ext cx="5491537" cy="726318"/>
          </a:xfrm>
          <a:ln>
            <a:solidFill>
              <a:schemeClr val="tx2">
                <a:lumMod val="20000"/>
                <a:lumOff val="80000"/>
              </a:schemeClr>
            </a:solidFill>
          </a:ln>
        </p:spPr>
        <p:txBody>
          <a:bodyPr>
            <a:normAutofit/>
          </a:bodyPr>
          <a:lstStyle>
            <a:lvl1pPr>
              <a:buClr>
                <a:srgbClr val="237DAE"/>
              </a:buClr>
              <a:defRPr sz="171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0" name="文本占位符 14"/>
          <p:cNvSpPr>
            <a:spLocks noGrp="1"/>
          </p:cNvSpPr>
          <p:nvPr>
            <p:ph type="body" sz="quarter" idx="17"/>
          </p:nvPr>
        </p:nvSpPr>
        <p:spPr>
          <a:xfrm>
            <a:off x="6165728" y="4934556"/>
            <a:ext cx="5485856" cy="4502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905" b="1"/>
            </a:lvl1pPr>
            <a:lvl2pPr>
              <a:buNone/>
              <a:defRPr/>
            </a:lvl2pPr>
            <a:lvl3pPr>
              <a:buNone/>
              <a:defRPr/>
            </a:lvl3pPr>
            <a:lvl4pPr>
              <a:buNone/>
              <a:defRPr/>
            </a:lvl4pPr>
            <a:lvl5pPr>
              <a:buNone/>
              <a:defRPr/>
            </a:lvl5pPr>
          </a:lstStyle>
          <a:p>
            <a:pPr lvl="0"/>
            <a:endParaRPr lang="zh-CN" altLang="en-US" dirty="0"/>
          </a:p>
        </p:txBody>
      </p:sp>
    </p:spTree>
    <p:extLst>
      <p:ext uri="{BB962C8B-B14F-4D97-AF65-F5344CB8AC3E}">
        <p14:creationId xmlns:p14="http://schemas.microsoft.com/office/powerpoint/2010/main" val="425018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顶部双子标题+文本&amp;底部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31857" y="2351314"/>
            <a:ext cx="5787460" cy="3774925"/>
          </a:xfrm>
          <a:ln>
            <a:solidFill>
              <a:srgbClr val="237DAE"/>
            </a:solidFill>
          </a:ln>
        </p:spPr>
        <p:txBody>
          <a:bodyPr>
            <a:normAutofit/>
          </a:bodyPr>
          <a:lstStyle>
            <a:lvl1pPr>
              <a:defRPr sz="1905"/>
            </a:lvl1pPr>
            <a:lvl2pPr>
              <a:defRPr sz="1714"/>
            </a:lvl2pPr>
            <a:lvl3pPr>
              <a:defRPr sz="1524"/>
            </a:lvl3pPr>
            <a:lvl4pPr>
              <a:defRPr sz="1333"/>
            </a:lvl4pPr>
            <a:lvl5pPr>
              <a:defRPr sz="1333"/>
            </a:lvl5pPr>
            <a:lvl6pPr>
              <a:defRPr sz="1714"/>
            </a:lvl6pPr>
            <a:lvl7pPr>
              <a:defRPr sz="1714"/>
            </a:lvl7pPr>
            <a:lvl8pPr>
              <a:defRPr sz="1714"/>
            </a:lvl8pPr>
            <a:lvl9pPr>
              <a:defRPr sz="1714"/>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1104" y="2351314"/>
            <a:ext cx="5789737" cy="3774925"/>
          </a:xfrm>
          <a:ln>
            <a:solidFill>
              <a:srgbClr val="237DAE"/>
            </a:solidFill>
          </a:ln>
        </p:spPr>
        <p:txBody>
          <a:bodyPr>
            <a:normAutofit/>
          </a:bodyPr>
          <a:lstStyle>
            <a:lvl1pPr>
              <a:defRPr sz="1905"/>
            </a:lvl1pPr>
            <a:lvl2pPr>
              <a:defRPr sz="1714"/>
            </a:lvl2pPr>
            <a:lvl3pPr>
              <a:defRPr sz="1524"/>
            </a:lvl3pPr>
            <a:lvl4pPr>
              <a:defRPr sz="1333"/>
            </a:lvl4pPr>
            <a:lvl5pPr>
              <a:defRPr sz="1333"/>
            </a:lvl5pPr>
            <a:lvl6pPr>
              <a:defRPr sz="1714"/>
            </a:lvl6pPr>
            <a:lvl7pPr>
              <a:defRPr sz="1714"/>
            </a:lvl7pPr>
            <a:lvl8pPr>
              <a:defRPr sz="1714"/>
            </a:lvl8pPr>
            <a:lvl9pPr>
              <a:defRPr sz="171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8" name="文本占位符 2"/>
          <p:cNvSpPr>
            <a:spLocks noGrp="1"/>
          </p:cNvSpPr>
          <p:nvPr>
            <p:ph type="body" idx="13"/>
          </p:nvPr>
        </p:nvSpPr>
        <p:spPr>
          <a:xfrm>
            <a:off x="231857" y="779841"/>
            <a:ext cx="5765324" cy="4248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dirty="0"/>
              <a:t>单击此处编辑母版文本样式</a:t>
            </a:r>
          </a:p>
        </p:txBody>
      </p:sp>
      <p:sp>
        <p:nvSpPr>
          <p:cNvPr id="9" name="文本占位符 4"/>
          <p:cNvSpPr>
            <a:spLocks noGrp="1"/>
          </p:cNvSpPr>
          <p:nvPr>
            <p:ph type="body" sz="quarter" idx="3"/>
          </p:nvPr>
        </p:nvSpPr>
        <p:spPr>
          <a:xfrm>
            <a:off x="6193239" y="779841"/>
            <a:ext cx="5722065" cy="4248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dirty="0"/>
              <a:t>单击此处编辑母版文本样式</a:t>
            </a:r>
          </a:p>
        </p:txBody>
      </p:sp>
      <p:sp>
        <p:nvSpPr>
          <p:cNvPr id="10" name="文本占位符 2"/>
          <p:cNvSpPr>
            <a:spLocks noGrp="1"/>
          </p:cNvSpPr>
          <p:nvPr>
            <p:ph type="body" idx="14"/>
          </p:nvPr>
        </p:nvSpPr>
        <p:spPr>
          <a:xfrm>
            <a:off x="231857" y="1277258"/>
            <a:ext cx="5765324" cy="985460"/>
          </a:xfrm>
          <a:ln>
            <a:solidFill>
              <a:schemeClr val="tx2">
                <a:lumMod val="20000"/>
                <a:lumOff val="80000"/>
              </a:schemeClr>
            </a:solidFill>
          </a:ln>
        </p:spPr>
        <p:txBody>
          <a:bodyPr anchor="t">
            <a:normAutofit/>
          </a:bodyPr>
          <a:lstStyle>
            <a:lvl1pPr marL="0" indent="0">
              <a:buNone/>
              <a:defRPr sz="1714" b="0"/>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dirty="0"/>
              <a:t>单击此处编辑母版文本样式</a:t>
            </a:r>
          </a:p>
        </p:txBody>
      </p:sp>
      <p:sp>
        <p:nvSpPr>
          <p:cNvPr id="11" name="文本占位符 4"/>
          <p:cNvSpPr>
            <a:spLocks noGrp="1"/>
          </p:cNvSpPr>
          <p:nvPr>
            <p:ph type="body" sz="quarter" idx="15"/>
          </p:nvPr>
        </p:nvSpPr>
        <p:spPr>
          <a:xfrm>
            <a:off x="6193239" y="1277258"/>
            <a:ext cx="5722065" cy="985460"/>
          </a:xfrm>
          <a:ln>
            <a:solidFill>
              <a:schemeClr val="tx2">
                <a:lumMod val="20000"/>
                <a:lumOff val="80000"/>
              </a:schemeClr>
            </a:solidFill>
          </a:ln>
        </p:spPr>
        <p:txBody>
          <a:bodyPr anchor="t">
            <a:normAutofit/>
          </a:bodyPr>
          <a:lstStyle>
            <a:lvl1pPr marL="0" indent="0">
              <a:buNone/>
              <a:defRPr sz="1714" b="0"/>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a:t>单击此处编辑母版文本样式</a:t>
            </a:r>
          </a:p>
        </p:txBody>
      </p:sp>
    </p:spTree>
    <p:extLst>
      <p:ext uri="{BB962C8B-B14F-4D97-AF65-F5344CB8AC3E}">
        <p14:creationId xmlns:p14="http://schemas.microsoft.com/office/powerpoint/2010/main" val="166577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顶部双子标题&amp;底部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231857" y="779841"/>
            <a:ext cx="5765324" cy="64104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dirty="0"/>
              <a:t>单击此处编辑母版文本样式</a:t>
            </a:r>
          </a:p>
        </p:txBody>
      </p:sp>
      <p:sp>
        <p:nvSpPr>
          <p:cNvPr id="4" name="内容占位符 3"/>
          <p:cNvSpPr>
            <a:spLocks noGrp="1"/>
          </p:cNvSpPr>
          <p:nvPr>
            <p:ph sz="half" idx="2"/>
          </p:nvPr>
        </p:nvSpPr>
        <p:spPr>
          <a:xfrm>
            <a:off x="231857" y="1493461"/>
            <a:ext cx="5765324" cy="4690835"/>
          </a:xfrm>
          <a:ln>
            <a:solidFill>
              <a:srgbClr val="237DAE"/>
            </a:solidFill>
          </a:ln>
        </p:spPr>
        <p:txBody>
          <a:bodyPr>
            <a:normAutofit/>
          </a:bodyPr>
          <a:lstStyle>
            <a:lvl1pPr>
              <a:defRPr sz="1905"/>
            </a:lvl1pPr>
            <a:lvl2pPr>
              <a:defRPr sz="1714"/>
            </a:lvl2pPr>
            <a:lvl3pPr>
              <a:defRPr sz="1524"/>
            </a:lvl3pPr>
            <a:lvl4pPr>
              <a:defRPr sz="1333"/>
            </a:lvl4pPr>
            <a:lvl5pPr>
              <a:defRPr sz="1333"/>
            </a:lvl5pPr>
            <a:lvl6pPr>
              <a:defRPr sz="1524"/>
            </a:lvl6pPr>
            <a:lvl7pPr>
              <a:defRPr sz="1524"/>
            </a:lvl7pPr>
            <a:lvl8pPr>
              <a:defRPr sz="1524"/>
            </a:lvl8pPr>
            <a:lvl9pPr>
              <a:defRPr sz="1524"/>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93239" y="779841"/>
            <a:ext cx="5722065" cy="64104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zh-CN" altLang="en-US"/>
              <a:t>单击此处编辑母版文本样式</a:t>
            </a:r>
          </a:p>
        </p:txBody>
      </p:sp>
      <p:sp>
        <p:nvSpPr>
          <p:cNvPr id="6" name="内容占位符 5"/>
          <p:cNvSpPr>
            <a:spLocks noGrp="1"/>
          </p:cNvSpPr>
          <p:nvPr>
            <p:ph sz="quarter" idx="4"/>
          </p:nvPr>
        </p:nvSpPr>
        <p:spPr>
          <a:xfrm>
            <a:off x="6193239" y="1493461"/>
            <a:ext cx="5722065" cy="4690835"/>
          </a:xfrm>
          <a:ln>
            <a:solidFill>
              <a:srgbClr val="237DAE"/>
            </a:solidFill>
          </a:ln>
        </p:spPr>
        <p:txBody>
          <a:bodyPr>
            <a:normAutofit/>
          </a:bodyPr>
          <a:lstStyle>
            <a:lvl1pPr>
              <a:defRPr sz="1905"/>
            </a:lvl1pPr>
            <a:lvl2pPr>
              <a:defRPr sz="1714"/>
            </a:lvl2pPr>
            <a:lvl3pPr>
              <a:defRPr sz="1524"/>
            </a:lvl3pPr>
            <a:lvl4pPr>
              <a:defRPr sz="1333"/>
            </a:lvl4pPr>
            <a:lvl5pPr>
              <a:defRPr sz="1333"/>
            </a:lvl5pPr>
            <a:lvl6pPr>
              <a:defRPr sz="1524"/>
            </a:lvl6pPr>
            <a:lvl7pPr>
              <a:defRPr sz="1524"/>
            </a:lvl7pPr>
            <a:lvl8pPr>
              <a:defRPr sz="1524"/>
            </a:lvl8pPr>
            <a:lvl9pPr>
              <a:defRPr sz="152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736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图版内容+子标题+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9" name="内容占位符 8"/>
          <p:cNvSpPr>
            <a:spLocks noGrp="1"/>
          </p:cNvSpPr>
          <p:nvPr>
            <p:ph sz="quarter" idx="13"/>
          </p:nvPr>
        </p:nvSpPr>
        <p:spPr>
          <a:xfrm>
            <a:off x="247035" y="653747"/>
            <a:ext cx="5186951"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8"/>
          <p:cNvSpPr>
            <a:spLocks noGrp="1"/>
          </p:cNvSpPr>
          <p:nvPr>
            <p:ph sz="quarter" idx="14"/>
          </p:nvPr>
        </p:nvSpPr>
        <p:spPr>
          <a:xfrm>
            <a:off x="231856" y="4513338"/>
            <a:ext cx="5186951" cy="18862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内容占位符 8"/>
          <p:cNvSpPr>
            <a:spLocks noGrp="1"/>
          </p:cNvSpPr>
          <p:nvPr>
            <p:ph sz="quarter" idx="15"/>
          </p:nvPr>
        </p:nvSpPr>
        <p:spPr>
          <a:xfrm>
            <a:off x="247035" y="2583543"/>
            <a:ext cx="5186951" cy="18862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文本占位符 14"/>
          <p:cNvSpPr>
            <a:spLocks noGrp="1"/>
          </p:cNvSpPr>
          <p:nvPr>
            <p:ph type="body" sz="quarter" idx="16"/>
          </p:nvPr>
        </p:nvSpPr>
        <p:spPr>
          <a:xfrm>
            <a:off x="5619294" y="996605"/>
            <a:ext cx="6341546" cy="1543394"/>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4" name="文本占位符 14"/>
          <p:cNvSpPr>
            <a:spLocks noGrp="1"/>
          </p:cNvSpPr>
          <p:nvPr>
            <p:ph type="body" sz="quarter" idx="17"/>
          </p:nvPr>
        </p:nvSpPr>
        <p:spPr>
          <a:xfrm>
            <a:off x="5619294" y="653748"/>
            <a:ext cx="6341546"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
        <p:nvSpPr>
          <p:cNvPr id="15" name="文本占位符 14"/>
          <p:cNvSpPr>
            <a:spLocks noGrp="1"/>
          </p:cNvSpPr>
          <p:nvPr>
            <p:ph type="body" sz="quarter" idx="18"/>
          </p:nvPr>
        </p:nvSpPr>
        <p:spPr>
          <a:xfrm>
            <a:off x="5619294" y="2927005"/>
            <a:ext cx="6341546" cy="1543394"/>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6" name="文本占位符 14"/>
          <p:cNvSpPr>
            <a:spLocks noGrp="1"/>
          </p:cNvSpPr>
          <p:nvPr>
            <p:ph type="body" sz="quarter" idx="19"/>
          </p:nvPr>
        </p:nvSpPr>
        <p:spPr>
          <a:xfrm>
            <a:off x="5619294" y="2584148"/>
            <a:ext cx="6341546"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
        <p:nvSpPr>
          <p:cNvPr id="17" name="文本占位符 14"/>
          <p:cNvSpPr>
            <a:spLocks noGrp="1"/>
          </p:cNvSpPr>
          <p:nvPr>
            <p:ph type="body" sz="quarter" idx="20"/>
          </p:nvPr>
        </p:nvSpPr>
        <p:spPr>
          <a:xfrm>
            <a:off x="5619294" y="4856195"/>
            <a:ext cx="6341546" cy="1543394"/>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8" name="文本占位符 14"/>
          <p:cNvSpPr>
            <a:spLocks noGrp="1"/>
          </p:cNvSpPr>
          <p:nvPr>
            <p:ph type="body" sz="quarter" idx="21"/>
          </p:nvPr>
        </p:nvSpPr>
        <p:spPr>
          <a:xfrm>
            <a:off x="5619294" y="4513338"/>
            <a:ext cx="6341546"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Tree>
    <p:extLst>
      <p:ext uri="{BB962C8B-B14F-4D97-AF65-F5344CB8AC3E}">
        <p14:creationId xmlns:p14="http://schemas.microsoft.com/office/powerpoint/2010/main" val="211071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四图版内容+子标题+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10312" y="6356048"/>
            <a:ext cx="2844431" cy="365881"/>
          </a:xfrm>
          <a:prstGeom prst="rect">
            <a:avLst/>
          </a:prstGeom>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a:xfrm>
            <a:off x="4166246" y="6356048"/>
            <a:ext cx="3859508" cy="365881"/>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737258" y="6356048"/>
            <a:ext cx="2844431" cy="365881"/>
          </a:xfrm>
          <a:prstGeom prst="rect">
            <a:avLst/>
          </a:prstGeom>
        </p:spPr>
        <p:txBody>
          <a:bodyPr/>
          <a:lstStyle/>
          <a:p>
            <a:fld id="{0FB7EC70-51C2-4279-8B7A-78ABF2C0901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9" name="内容占位符 8"/>
          <p:cNvSpPr>
            <a:spLocks noGrp="1"/>
          </p:cNvSpPr>
          <p:nvPr>
            <p:ph sz="quarter" idx="13"/>
          </p:nvPr>
        </p:nvSpPr>
        <p:spPr>
          <a:xfrm>
            <a:off x="247035" y="653747"/>
            <a:ext cx="5657492"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文本占位符 14"/>
          <p:cNvSpPr>
            <a:spLocks noGrp="1"/>
          </p:cNvSpPr>
          <p:nvPr>
            <p:ph type="body" sz="quarter" idx="16"/>
          </p:nvPr>
        </p:nvSpPr>
        <p:spPr>
          <a:xfrm>
            <a:off x="231856" y="2882857"/>
            <a:ext cx="5672670" cy="716687"/>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4" name="文本占位符 14"/>
          <p:cNvSpPr>
            <a:spLocks noGrp="1"/>
          </p:cNvSpPr>
          <p:nvPr>
            <p:ph type="body" sz="quarter" idx="17"/>
          </p:nvPr>
        </p:nvSpPr>
        <p:spPr>
          <a:xfrm>
            <a:off x="231856" y="2539999"/>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
        <p:nvSpPr>
          <p:cNvPr id="19" name="内容占位符 8"/>
          <p:cNvSpPr>
            <a:spLocks noGrp="1"/>
          </p:cNvSpPr>
          <p:nvPr>
            <p:ph sz="quarter" idx="18"/>
          </p:nvPr>
        </p:nvSpPr>
        <p:spPr>
          <a:xfrm>
            <a:off x="231856" y="3718076"/>
            <a:ext cx="5657492"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 name="文本占位符 14"/>
          <p:cNvSpPr>
            <a:spLocks noGrp="1"/>
          </p:cNvSpPr>
          <p:nvPr>
            <p:ph type="body" sz="quarter" idx="19"/>
          </p:nvPr>
        </p:nvSpPr>
        <p:spPr>
          <a:xfrm>
            <a:off x="216678" y="5947185"/>
            <a:ext cx="5672670" cy="716687"/>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21" name="文本占位符 14"/>
          <p:cNvSpPr>
            <a:spLocks noGrp="1"/>
          </p:cNvSpPr>
          <p:nvPr>
            <p:ph type="body" sz="quarter" idx="20"/>
          </p:nvPr>
        </p:nvSpPr>
        <p:spPr>
          <a:xfrm>
            <a:off x="216678" y="5604328"/>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
        <p:nvSpPr>
          <p:cNvPr id="22" name="内容占位符 8"/>
          <p:cNvSpPr>
            <a:spLocks noGrp="1"/>
          </p:cNvSpPr>
          <p:nvPr>
            <p:ph sz="quarter" idx="21"/>
          </p:nvPr>
        </p:nvSpPr>
        <p:spPr>
          <a:xfrm>
            <a:off x="6132207" y="653747"/>
            <a:ext cx="5657492"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文本占位符 14"/>
          <p:cNvSpPr>
            <a:spLocks noGrp="1"/>
          </p:cNvSpPr>
          <p:nvPr>
            <p:ph type="body" sz="quarter" idx="22"/>
          </p:nvPr>
        </p:nvSpPr>
        <p:spPr>
          <a:xfrm>
            <a:off x="6117029" y="2882857"/>
            <a:ext cx="5672670" cy="716687"/>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24" name="文本占位符 14"/>
          <p:cNvSpPr>
            <a:spLocks noGrp="1"/>
          </p:cNvSpPr>
          <p:nvPr>
            <p:ph type="body" sz="quarter" idx="23"/>
          </p:nvPr>
        </p:nvSpPr>
        <p:spPr>
          <a:xfrm>
            <a:off x="6117029" y="2539999"/>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
        <p:nvSpPr>
          <p:cNvPr id="25" name="内容占位符 8"/>
          <p:cNvSpPr>
            <a:spLocks noGrp="1"/>
          </p:cNvSpPr>
          <p:nvPr>
            <p:ph sz="quarter" idx="24"/>
          </p:nvPr>
        </p:nvSpPr>
        <p:spPr>
          <a:xfrm>
            <a:off x="6117029" y="3718076"/>
            <a:ext cx="5672670"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6" name="文本占位符 14"/>
          <p:cNvSpPr>
            <a:spLocks noGrp="1"/>
          </p:cNvSpPr>
          <p:nvPr>
            <p:ph type="body" sz="quarter" idx="25"/>
          </p:nvPr>
        </p:nvSpPr>
        <p:spPr>
          <a:xfrm>
            <a:off x="6101850" y="5947185"/>
            <a:ext cx="5687849" cy="716687"/>
          </a:xfrm>
          <a:ln>
            <a:solidFill>
              <a:schemeClr val="tx2">
                <a:lumMod val="20000"/>
                <a:lumOff val="80000"/>
              </a:schemeClr>
            </a:solidFill>
          </a:ln>
        </p:spPr>
        <p:txBody>
          <a:bodyPr>
            <a:normAutofit/>
          </a:bodyPr>
          <a:lstStyle>
            <a:lvl1pPr>
              <a:buClr>
                <a:srgbClr val="237DAE"/>
              </a:buClr>
              <a:defRPr sz="1524"/>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27" name="文本占位符 14"/>
          <p:cNvSpPr>
            <a:spLocks noGrp="1"/>
          </p:cNvSpPr>
          <p:nvPr>
            <p:ph type="body" sz="quarter" idx="26"/>
          </p:nvPr>
        </p:nvSpPr>
        <p:spPr>
          <a:xfrm>
            <a:off x="6101850" y="5604328"/>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4" b="1"/>
            </a:lvl1pPr>
            <a:lvl2pPr>
              <a:buNone/>
              <a:defRPr/>
            </a:lvl2pPr>
            <a:lvl3pPr>
              <a:buNone/>
              <a:defRPr/>
            </a:lvl3pPr>
            <a:lvl4pPr>
              <a:buNone/>
              <a:defRPr/>
            </a:lvl4pPr>
            <a:lvl5pPr>
              <a:buNone/>
              <a:defRPr/>
            </a:lvl5pPr>
          </a:lstStyle>
          <a:p>
            <a:pPr lvl="0"/>
            <a:endParaRPr lang="zh-CN" altLang="en-US" dirty="0"/>
          </a:p>
        </p:txBody>
      </p:sp>
    </p:spTree>
    <p:extLst>
      <p:ext uri="{BB962C8B-B14F-4D97-AF65-F5344CB8AC3E}">
        <p14:creationId xmlns:p14="http://schemas.microsoft.com/office/powerpoint/2010/main" val="277798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对象 5"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028" name="think-cell Slide" r:id="rId18" imgW="270" imgH="270" progId="TCLayout.ActiveDocument.1">
                  <p:embed/>
                </p:oleObj>
              </mc:Choice>
              <mc:Fallback>
                <p:oleObj name="think-cell Slide" r:id="rId18" imgW="270" imgH="270" progId="TCLayout.ActiveDocument.1">
                  <p:embed/>
                  <p:pic>
                    <p:nvPicPr>
                      <p:cNvPr id="0" name="Picture 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7" name="Picture 2" descr="F:\2011工作\周报\xianghailong\img\bg_top.jpg"/>
          <p:cNvPicPr>
            <a:picLocks noChangeAspect="1" noChangeArrowheads="1"/>
          </p:cNvPicPr>
          <p:nvPr userDrawn="1"/>
        </p:nvPicPr>
        <p:blipFill>
          <a:blip r:embed="rId20" cstate="screen"/>
          <a:srcRect/>
          <a:stretch>
            <a:fillRect/>
          </a:stretch>
        </p:blipFill>
        <p:spPr bwMode="auto">
          <a:xfrm>
            <a:off x="0" y="-21"/>
            <a:ext cx="12192000" cy="857233"/>
          </a:xfrm>
          <a:prstGeom prst="rect">
            <a:avLst/>
          </a:prstGeom>
          <a:noFill/>
        </p:spPr>
      </p:pic>
      <p:sp>
        <p:nvSpPr>
          <p:cNvPr id="2" name="标题占位符 1"/>
          <p:cNvSpPr>
            <a:spLocks noGrp="1"/>
          </p:cNvSpPr>
          <p:nvPr>
            <p:ph type="title"/>
          </p:nvPr>
        </p:nvSpPr>
        <p:spPr>
          <a:xfrm>
            <a:off x="231856" y="24272"/>
            <a:ext cx="10465132" cy="528651"/>
          </a:xfrm>
          <a:prstGeom prst="rect">
            <a:avLst/>
          </a:prstGeom>
        </p:spPr>
        <p:txBody>
          <a:bodyPr vert="horz" lIns="91440" tIns="45720" rIns="91440" bIns="45720" rtlCol="0" anchor="ctr">
            <a:noAutofit/>
          </a:bodyPr>
          <a:lstStyle/>
          <a:p>
            <a:r>
              <a:rPr lang="zh-CN" altLang="en-US" dirty="0"/>
              <a:t>标题不小于</a:t>
            </a:r>
            <a:r>
              <a:rPr lang="en-US" altLang="zh-CN" dirty="0"/>
              <a:t>32</a:t>
            </a:r>
            <a:r>
              <a:rPr lang="zh-CN" altLang="en-US" dirty="0"/>
              <a:t>号字</a:t>
            </a:r>
          </a:p>
        </p:txBody>
      </p:sp>
      <p:sp>
        <p:nvSpPr>
          <p:cNvPr id="3" name="文本占位符 2"/>
          <p:cNvSpPr>
            <a:spLocks noGrp="1"/>
          </p:cNvSpPr>
          <p:nvPr>
            <p:ph type="body" idx="1"/>
          </p:nvPr>
        </p:nvSpPr>
        <p:spPr>
          <a:xfrm>
            <a:off x="231857" y="857212"/>
            <a:ext cx="11653089" cy="5269027"/>
          </a:xfrm>
          <a:prstGeom prst="rect">
            <a:avLst/>
          </a:prstGeom>
          <a:ln>
            <a:solidFill>
              <a:schemeClr val="tx2">
                <a:lumMod val="20000"/>
                <a:lumOff val="80000"/>
              </a:schemeClr>
            </a:solidFill>
          </a:ln>
        </p:spPr>
        <p:txBody>
          <a:bodyPr vert="horz" lIns="91440" tIns="45720" rIns="91440" bIns="45720" rtlCol="0">
            <a:normAutofit/>
          </a:bodyPr>
          <a:lstStyle/>
          <a:p>
            <a:pPr marL="342900" lvl="1">
              <a:buFontTx/>
              <a:buChar char="•"/>
              <a:defRPr/>
            </a:pPr>
            <a:r>
              <a:rPr lang="zh-CN" altLang="en-US" sz="2400" b="1" dirty="0">
                <a:cs typeface="+mn-cs"/>
              </a:rPr>
              <a:t>正文不小于</a:t>
            </a:r>
            <a:r>
              <a:rPr lang="en-US" altLang="zh-CN" sz="2400" b="1" dirty="0">
                <a:cs typeface="+mn-cs"/>
              </a:rPr>
              <a:t>24</a:t>
            </a:r>
            <a:r>
              <a:rPr lang="zh-CN" altLang="en-US" sz="2400" b="1" dirty="0">
                <a:cs typeface="+mn-cs"/>
              </a:rPr>
              <a:t>号字</a:t>
            </a:r>
            <a:endParaRPr lang="en-US" altLang="zh-CN" sz="2400" b="1" dirty="0">
              <a:cs typeface="+mn-cs"/>
            </a:endParaRPr>
          </a:p>
          <a:p>
            <a:pPr marL="342900" lvl="1">
              <a:buFontTx/>
              <a:buChar char="•"/>
              <a:defRPr/>
            </a:pPr>
            <a:r>
              <a:rPr lang="zh-CN" altLang="en-US" sz="2400" b="1" dirty="0"/>
              <a:t>正文不小于</a:t>
            </a:r>
            <a:r>
              <a:rPr lang="en-US" altLang="zh-CN" sz="2400" b="1" dirty="0"/>
              <a:t>24</a:t>
            </a:r>
            <a:r>
              <a:rPr lang="zh-CN" altLang="en-US" sz="2400" b="1" dirty="0"/>
              <a:t>号字</a:t>
            </a:r>
            <a:endParaRPr lang="en-US" altLang="zh-CN" sz="2400" b="1" dirty="0"/>
          </a:p>
          <a:p>
            <a:pPr lvl="1">
              <a:defRPr/>
            </a:pPr>
            <a:r>
              <a:rPr lang="zh-CN" altLang="en-US" b="1" dirty="0"/>
              <a:t>正文内容不小于</a:t>
            </a:r>
            <a:r>
              <a:rPr lang="en-US" altLang="zh-CN" b="1" dirty="0"/>
              <a:t>20</a:t>
            </a:r>
            <a:r>
              <a:rPr lang="zh-CN" altLang="en-US" b="1" dirty="0"/>
              <a:t>号字</a:t>
            </a:r>
            <a:endParaRPr lang="en-US" altLang="zh-CN" b="1" dirty="0"/>
          </a:p>
          <a:p>
            <a:pPr lvl="1">
              <a:defRPr/>
            </a:pPr>
            <a:r>
              <a:rPr lang="zh-CN" altLang="en-US" b="1" dirty="0"/>
              <a:t>正文内容不小于</a:t>
            </a:r>
            <a:r>
              <a:rPr lang="en-US" altLang="zh-CN" b="1" dirty="0"/>
              <a:t>20</a:t>
            </a:r>
            <a:r>
              <a:rPr lang="zh-CN" altLang="en-US" b="1" dirty="0"/>
              <a:t>号字</a:t>
            </a:r>
            <a:endParaRPr lang="en-US" altLang="zh-CN" b="1" dirty="0"/>
          </a:p>
          <a:p>
            <a:pPr lvl="1">
              <a:defRPr/>
            </a:pPr>
            <a:r>
              <a:rPr lang="zh-CN" altLang="en-US" b="1" dirty="0"/>
              <a:t>正文内容不小于</a:t>
            </a:r>
            <a:r>
              <a:rPr lang="en-US" altLang="zh-CN" b="1" dirty="0"/>
              <a:t>20</a:t>
            </a:r>
            <a:r>
              <a:rPr lang="zh-CN" altLang="en-US" b="1" dirty="0"/>
              <a:t>号字</a:t>
            </a:r>
            <a:endParaRPr lang="en-US" altLang="zh-CN" b="1" dirty="0"/>
          </a:p>
          <a:p>
            <a:pPr marL="342900" lvl="1">
              <a:buFontTx/>
              <a:buChar char="•"/>
              <a:defRPr/>
            </a:pPr>
            <a:r>
              <a:rPr lang="zh-CN" altLang="en-US" sz="2400" b="1" dirty="0"/>
              <a:t>正文不小于</a:t>
            </a:r>
            <a:r>
              <a:rPr lang="en-US" altLang="zh-CN" sz="2400" b="1" dirty="0"/>
              <a:t>24</a:t>
            </a:r>
            <a:r>
              <a:rPr lang="zh-CN" altLang="en-US" sz="2400" b="1" dirty="0"/>
              <a:t>号字</a:t>
            </a:r>
            <a:endParaRPr lang="en-US" altLang="zh-CN" sz="2400" b="1" dirty="0"/>
          </a:p>
        </p:txBody>
      </p:sp>
      <p:sp>
        <p:nvSpPr>
          <p:cNvPr id="4" name="文本框 3"/>
          <p:cNvSpPr txBox="1"/>
          <p:nvPr userDrawn="1"/>
        </p:nvSpPr>
        <p:spPr>
          <a:xfrm>
            <a:off x="11636788" y="6502400"/>
            <a:ext cx="468000" cy="276999"/>
          </a:xfrm>
          <a:prstGeom prst="rect">
            <a:avLst/>
          </a:prstGeom>
          <a:noFill/>
        </p:spPr>
        <p:txBody>
          <a:bodyPr wrap="square" rtlCol="0">
            <a:spAutoFit/>
          </a:bodyPr>
          <a:lstStyle/>
          <a:p>
            <a:pPr algn="ctr"/>
            <a:fld id="{201194CE-DA41-4DF6-B68B-D435AE780EBD}" type="slidenum">
              <a:rPr lang="zh-CN" altLang="en-US" sz="1200" smtClean="0">
                <a:solidFill>
                  <a:schemeClr val="tx1">
                    <a:lumMod val="75000"/>
                    <a:lumOff val="25000"/>
                  </a:schemeClr>
                </a:solidFill>
              </a:rPr>
              <a:pPr algn="ctr"/>
              <a:t>‹#›</a:t>
            </a:fld>
            <a:endParaRPr lang="zh-CN" altLang="en-US" sz="1200" dirty="0">
              <a:solidFill>
                <a:schemeClr val="tx1">
                  <a:lumMod val="75000"/>
                  <a:lumOff val="25000"/>
                </a:schemeClr>
              </a:solidFill>
            </a:endParaRPr>
          </a:p>
        </p:txBody>
      </p:sp>
    </p:spTree>
    <p:extLst>
      <p:ext uri="{BB962C8B-B14F-4D97-AF65-F5344CB8AC3E}">
        <p14:creationId xmlns:p14="http://schemas.microsoft.com/office/powerpoint/2010/main" val="2617906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3" r:id="rId11"/>
    <p:sldLayoutId id="2147483675" r:id="rId12"/>
    <p:sldLayoutId id="2147483678" r:id="rId13"/>
    <p:sldLayoutId id="2147483683" r:id="rId14"/>
  </p:sldLayoutIdLst>
  <p:hf hdr="0" ftr="0" dt="0"/>
  <p:txStyles>
    <p:titleStyle>
      <a:lvl1pPr algn="l" defTabSz="870875" rtl="0" eaLnBrk="1" latinLnBrk="0" hangingPunct="1">
        <a:spcBef>
          <a:spcPct val="0"/>
        </a:spcBef>
        <a:buNone/>
        <a:defRPr sz="3200" b="1" kern="1200">
          <a:solidFill>
            <a:schemeClr val="bg1"/>
          </a:solidFill>
          <a:latin typeface="微软雅黑" pitchFamily="34" charset="-122"/>
          <a:ea typeface="微软雅黑" pitchFamily="34" charset="-122"/>
          <a:cs typeface="+mj-cs"/>
        </a:defRPr>
      </a:lvl1pPr>
    </p:titleStyle>
    <p:bodyStyle>
      <a:lvl1pPr marL="326578" indent="-326578" algn="l" defTabSz="870875" rtl="0" eaLnBrk="1" latinLnBrk="0" hangingPunct="1">
        <a:spcBef>
          <a:spcPct val="20000"/>
        </a:spcBef>
        <a:buClr>
          <a:srgbClr val="237DAE"/>
        </a:buClr>
        <a:buFont typeface="Arial" pitchFamily="34" charset="0"/>
        <a:buChar char="•"/>
        <a:defRPr sz="1905" kern="1200">
          <a:solidFill>
            <a:schemeClr val="tx1"/>
          </a:solidFill>
          <a:latin typeface="微软雅黑" pitchFamily="34" charset="-122"/>
          <a:ea typeface="微软雅黑" pitchFamily="34" charset="-122"/>
          <a:cs typeface="+mn-cs"/>
        </a:defRPr>
      </a:lvl1pPr>
      <a:lvl2pPr marL="707586" indent="-272148" algn="l" defTabSz="870875" rtl="0" eaLnBrk="1" latinLnBrk="0" hangingPunct="1">
        <a:spcBef>
          <a:spcPct val="20000"/>
        </a:spcBef>
        <a:buClr>
          <a:srgbClr val="237DAE"/>
        </a:buClr>
        <a:buFont typeface="Arial" pitchFamily="34" charset="0"/>
        <a:buChar char="–"/>
        <a:defRPr sz="1714" kern="1200">
          <a:solidFill>
            <a:schemeClr val="tx1"/>
          </a:solidFill>
          <a:latin typeface="微软雅黑" pitchFamily="34" charset="-122"/>
          <a:ea typeface="微软雅黑" pitchFamily="34" charset="-122"/>
          <a:cs typeface="+mn-cs"/>
        </a:defRPr>
      </a:lvl2pPr>
      <a:lvl3pPr marL="1088593" indent="-217719" algn="l" defTabSz="870875" rtl="0" eaLnBrk="1" latinLnBrk="0" hangingPunct="1">
        <a:spcBef>
          <a:spcPct val="20000"/>
        </a:spcBef>
        <a:buClr>
          <a:srgbClr val="237DAE"/>
        </a:buClr>
        <a:buFont typeface="Arial" pitchFamily="34" charset="0"/>
        <a:buChar char="•"/>
        <a:defRPr sz="1524" kern="1200">
          <a:solidFill>
            <a:schemeClr val="tx1"/>
          </a:solidFill>
          <a:latin typeface="微软雅黑" pitchFamily="34" charset="-122"/>
          <a:ea typeface="微软雅黑" pitchFamily="34" charset="-122"/>
          <a:cs typeface="+mn-cs"/>
        </a:defRPr>
      </a:lvl3pPr>
      <a:lvl4pPr marL="1524030"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4pPr>
      <a:lvl5pPr marL="1959468"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5pPr>
      <a:lvl6pPr marL="2394905"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6pPr>
      <a:lvl7pPr marL="2830342"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7pPr>
      <a:lvl8pPr marL="3265780"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8pPr>
      <a:lvl9pPr marL="3701217"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9pPr>
    </p:bodyStyle>
    <p:otherStyle>
      <a:defPPr>
        <a:defRPr lang="zh-CN"/>
      </a:defPPr>
      <a:lvl1pPr marL="0" algn="l" defTabSz="870875" rtl="0" eaLnBrk="1" latinLnBrk="0" hangingPunct="1">
        <a:defRPr sz="1714" kern="1200">
          <a:solidFill>
            <a:schemeClr val="tx1"/>
          </a:solidFill>
          <a:latin typeface="+mn-lt"/>
          <a:ea typeface="+mn-ea"/>
          <a:cs typeface="+mn-cs"/>
        </a:defRPr>
      </a:lvl1pPr>
      <a:lvl2pPr marL="435437" algn="l" defTabSz="870875" rtl="0" eaLnBrk="1" latinLnBrk="0" hangingPunct="1">
        <a:defRPr sz="1714" kern="1200">
          <a:solidFill>
            <a:schemeClr val="tx1"/>
          </a:solidFill>
          <a:latin typeface="+mn-lt"/>
          <a:ea typeface="+mn-ea"/>
          <a:cs typeface="+mn-cs"/>
        </a:defRPr>
      </a:lvl2pPr>
      <a:lvl3pPr marL="870875" algn="l" defTabSz="870875" rtl="0" eaLnBrk="1" latinLnBrk="0" hangingPunct="1">
        <a:defRPr sz="1714" kern="1200">
          <a:solidFill>
            <a:schemeClr val="tx1"/>
          </a:solidFill>
          <a:latin typeface="+mn-lt"/>
          <a:ea typeface="+mn-ea"/>
          <a:cs typeface="+mn-cs"/>
        </a:defRPr>
      </a:lvl3pPr>
      <a:lvl4pPr marL="1306312" algn="l" defTabSz="870875" rtl="0" eaLnBrk="1" latinLnBrk="0" hangingPunct="1">
        <a:defRPr sz="1714" kern="1200">
          <a:solidFill>
            <a:schemeClr val="tx1"/>
          </a:solidFill>
          <a:latin typeface="+mn-lt"/>
          <a:ea typeface="+mn-ea"/>
          <a:cs typeface="+mn-cs"/>
        </a:defRPr>
      </a:lvl4pPr>
      <a:lvl5pPr marL="1741749" algn="l" defTabSz="870875" rtl="0" eaLnBrk="1" latinLnBrk="0" hangingPunct="1">
        <a:defRPr sz="1714" kern="1200">
          <a:solidFill>
            <a:schemeClr val="tx1"/>
          </a:solidFill>
          <a:latin typeface="+mn-lt"/>
          <a:ea typeface="+mn-ea"/>
          <a:cs typeface="+mn-cs"/>
        </a:defRPr>
      </a:lvl5pPr>
      <a:lvl6pPr marL="2177186" algn="l" defTabSz="870875" rtl="0" eaLnBrk="1" latinLnBrk="0" hangingPunct="1">
        <a:defRPr sz="1714" kern="1200">
          <a:solidFill>
            <a:schemeClr val="tx1"/>
          </a:solidFill>
          <a:latin typeface="+mn-lt"/>
          <a:ea typeface="+mn-ea"/>
          <a:cs typeface="+mn-cs"/>
        </a:defRPr>
      </a:lvl6pPr>
      <a:lvl7pPr marL="2612624" algn="l" defTabSz="870875" rtl="0" eaLnBrk="1" latinLnBrk="0" hangingPunct="1">
        <a:defRPr sz="1714" kern="1200">
          <a:solidFill>
            <a:schemeClr val="tx1"/>
          </a:solidFill>
          <a:latin typeface="+mn-lt"/>
          <a:ea typeface="+mn-ea"/>
          <a:cs typeface="+mn-cs"/>
        </a:defRPr>
      </a:lvl7pPr>
      <a:lvl8pPr marL="3048061" algn="l" defTabSz="870875" rtl="0" eaLnBrk="1" latinLnBrk="0" hangingPunct="1">
        <a:defRPr sz="1714" kern="1200">
          <a:solidFill>
            <a:schemeClr val="tx1"/>
          </a:solidFill>
          <a:latin typeface="+mn-lt"/>
          <a:ea typeface="+mn-ea"/>
          <a:cs typeface="+mn-cs"/>
        </a:defRPr>
      </a:lvl8pPr>
      <a:lvl9pPr marL="3483498" algn="l" defTabSz="870875" rtl="0" eaLnBrk="1" latinLnBrk="0" hangingPunct="1">
        <a:defRPr sz="171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4"/>
            </p:custDataLst>
            <p:extLst/>
          </p:nvPr>
        </p:nvGraphicFramePr>
        <p:xfrm>
          <a:off x="896" y="896"/>
          <a:ext cx="896" cy="896"/>
        </p:xfrm>
        <a:graphic>
          <a:graphicData uri="http://schemas.openxmlformats.org/presentationml/2006/ole">
            <mc:AlternateContent xmlns:mc="http://schemas.openxmlformats.org/markup-compatibility/2006">
              <mc:Choice xmlns:v="urn:schemas-microsoft-com:vml" Requires="v">
                <p:oleObj spid="_x0000_s84951" name="think-cell Slide" r:id="rId6" imgW="270" imgH="270" progId="TCLayout.ActiveDocument.1">
                  <p:embed/>
                </p:oleObj>
              </mc:Choice>
              <mc:Fallback>
                <p:oleObj name="think-cell Slide" r:id="rId6" imgW="270" imgH="270" progId="TCLayout.ActiveDocument.1">
                  <p:embed/>
                  <p:pic>
                    <p:nvPicPr>
                      <p:cNvPr id="0" name="Picture 55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 y="896"/>
                        <a:ext cx="896" cy="89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0771881"/>
      </p:ext>
    </p:extLst>
  </p:cSld>
  <p:clrMap bg1="lt1" tx1="dk1" bg2="lt2" tx2="dk2" accent1="accent1" accent2="accent2" accent3="accent3" accent4="accent4" accent5="accent5" accent6="accent6" hlink="hlink" folHlink="folHlink"/>
  <p:sldLayoutIdLst>
    <p:sldLayoutId id="2147483682" r:id="rId1"/>
  </p:sldLayoutIdLst>
  <p:hf hdr="0" dt="0"/>
  <p:txStyles>
    <p:titleStyle>
      <a:lvl1pPr algn="ctr" defTabSz="306194" rtl="0" eaLnBrk="1" latinLnBrk="0" hangingPunct="1">
        <a:spcBef>
          <a:spcPct val="0"/>
        </a:spcBef>
        <a:buNone/>
        <a:defRPr sz="1473" kern="1200">
          <a:solidFill>
            <a:schemeClr val="tx1"/>
          </a:solidFill>
          <a:latin typeface="+mj-lt"/>
          <a:ea typeface="+mj-ea"/>
          <a:cs typeface="+mj-cs"/>
        </a:defRPr>
      </a:lvl1pPr>
    </p:titleStyle>
    <p:bodyStyle>
      <a:lvl1pPr marL="114823" indent="-114823" algn="l" defTabSz="306194" rtl="0" eaLnBrk="1" latinLnBrk="0" hangingPunct="1">
        <a:spcBef>
          <a:spcPct val="20000"/>
        </a:spcBef>
        <a:buFont typeface="Arial" pitchFamily="34" charset="0"/>
        <a:buChar char="•"/>
        <a:defRPr sz="1072" kern="1200">
          <a:solidFill>
            <a:schemeClr val="tx1"/>
          </a:solidFill>
          <a:latin typeface="+mn-lt"/>
          <a:ea typeface="+mn-ea"/>
          <a:cs typeface="+mn-cs"/>
        </a:defRPr>
      </a:lvl1pPr>
      <a:lvl2pPr marL="248782" indent="-95685" algn="l" defTabSz="306194" rtl="0" eaLnBrk="1" latinLnBrk="0" hangingPunct="1">
        <a:spcBef>
          <a:spcPct val="20000"/>
        </a:spcBef>
        <a:buFont typeface="Arial" pitchFamily="34" charset="0"/>
        <a:buChar char="–"/>
        <a:defRPr sz="937" kern="1200">
          <a:solidFill>
            <a:schemeClr val="tx1"/>
          </a:solidFill>
          <a:latin typeface="+mn-lt"/>
          <a:ea typeface="+mn-ea"/>
          <a:cs typeface="+mn-cs"/>
        </a:defRPr>
      </a:lvl2pPr>
      <a:lvl3pPr marL="382742" indent="-76548" algn="l" defTabSz="306194" rtl="0" eaLnBrk="1" latinLnBrk="0" hangingPunct="1">
        <a:spcBef>
          <a:spcPct val="20000"/>
        </a:spcBef>
        <a:buFont typeface="Arial" pitchFamily="34" charset="0"/>
        <a:buChar char="•"/>
        <a:defRPr sz="804" kern="1200">
          <a:solidFill>
            <a:schemeClr val="tx1"/>
          </a:solidFill>
          <a:latin typeface="+mn-lt"/>
          <a:ea typeface="+mn-ea"/>
          <a:cs typeface="+mn-cs"/>
        </a:defRPr>
      </a:lvl3pPr>
      <a:lvl4pPr marL="535839" indent="-76548" algn="l" defTabSz="306194" rtl="0" eaLnBrk="1" latinLnBrk="0" hangingPunct="1">
        <a:spcBef>
          <a:spcPct val="20000"/>
        </a:spcBef>
        <a:buFont typeface="Arial" pitchFamily="34" charset="0"/>
        <a:buChar char="–"/>
        <a:defRPr sz="670" kern="1200">
          <a:solidFill>
            <a:schemeClr val="tx1"/>
          </a:solidFill>
          <a:latin typeface="+mn-lt"/>
          <a:ea typeface="+mn-ea"/>
          <a:cs typeface="+mn-cs"/>
        </a:defRPr>
      </a:lvl4pPr>
      <a:lvl5pPr marL="688936" indent="-76548" algn="l" defTabSz="306194" rtl="0" eaLnBrk="1" latinLnBrk="0" hangingPunct="1">
        <a:spcBef>
          <a:spcPct val="20000"/>
        </a:spcBef>
        <a:buFont typeface="Arial" pitchFamily="34" charset="0"/>
        <a:buChar char="»"/>
        <a:defRPr sz="670" kern="1200">
          <a:solidFill>
            <a:schemeClr val="tx1"/>
          </a:solidFill>
          <a:latin typeface="+mn-lt"/>
          <a:ea typeface="+mn-ea"/>
          <a:cs typeface="+mn-cs"/>
        </a:defRPr>
      </a:lvl5pPr>
      <a:lvl6pPr marL="842032" indent="-76548" algn="l" defTabSz="306194" rtl="0" eaLnBrk="1" latinLnBrk="0" hangingPunct="1">
        <a:spcBef>
          <a:spcPct val="20000"/>
        </a:spcBef>
        <a:buFont typeface="Arial" pitchFamily="34" charset="0"/>
        <a:buChar char="•"/>
        <a:defRPr sz="670" kern="1200">
          <a:solidFill>
            <a:schemeClr val="tx1"/>
          </a:solidFill>
          <a:latin typeface="+mn-lt"/>
          <a:ea typeface="+mn-ea"/>
          <a:cs typeface="+mn-cs"/>
        </a:defRPr>
      </a:lvl6pPr>
      <a:lvl7pPr marL="995129" indent="-76548" algn="l" defTabSz="306194" rtl="0" eaLnBrk="1" latinLnBrk="0" hangingPunct="1">
        <a:spcBef>
          <a:spcPct val="20000"/>
        </a:spcBef>
        <a:buFont typeface="Arial" pitchFamily="34" charset="0"/>
        <a:buChar char="•"/>
        <a:defRPr sz="670" kern="1200">
          <a:solidFill>
            <a:schemeClr val="tx1"/>
          </a:solidFill>
          <a:latin typeface="+mn-lt"/>
          <a:ea typeface="+mn-ea"/>
          <a:cs typeface="+mn-cs"/>
        </a:defRPr>
      </a:lvl7pPr>
      <a:lvl8pPr marL="1148226" indent="-76548" algn="l" defTabSz="306194" rtl="0" eaLnBrk="1" latinLnBrk="0" hangingPunct="1">
        <a:spcBef>
          <a:spcPct val="20000"/>
        </a:spcBef>
        <a:buFont typeface="Arial" pitchFamily="34" charset="0"/>
        <a:buChar char="•"/>
        <a:defRPr sz="670" kern="1200">
          <a:solidFill>
            <a:schemeClr val="tx1"/>
          </a:solidFill>
          <a:latin typeface="+mn-lt"/>
          <a:ea typeface="+mn-ea"/>
          <a:cs typeface="+mn-cs"/>
        </a:defRPr>
      </a:lvl8pPr>
      <a:lvl9pPr marL="1301322" indent="-76548" algn="l" defTabSz="306194" rtl="0" eaLnBrk="1" latinLnBrk="0" hangingPunct="1">
        <a:spcBef>
          <a:spcPct val="20000"/>
        </a:spcBef>
        <a:buFont typeface="Arial" pitchFamily="34" charset="0"/>
        <a:buChar char="•"/>
        <a:defRPr sz="670" kern="1200">
          <a:solidFill>
            <a:schemeClr val="tx1"/>
          </a:solidFill>
          <a:latin typeface="+mn-lt"/>
          <a:ea typeface="+mn-ea"/>
          <a:cs typeface="+mn-cs"/>
        </a:defRPr>
      </a:lvl9pPr>
    </p:bodyStyle>
    <p:otherStyle>
      <a:defPPr>
        <a:defRPr lang="zh-CN"/>
      </a:defPPr>
      <a:lvl1pPr marL="0" algn="l" defTabSz="306194" rtl="0" eaLnBrk="1" latinLnBrk="0" hangingPunct="1">
        <a:defRPr sz="603" kern="1200">
          <a:solidFill>
            <a:schemeClr val="tx1"/>
          </a:solidFill>
          <a:latin typeface="+mn-lt"/>
          <a:ea typeface="+mn-ea"/>
          <a:cs typeface="+mn-cs"/>
        </a:defRPr>
      </a:lvl1pPr>
      <a:lvl2pPr marL="153097" algn="l" defTabSz="306194" rtl="0" eaLnBrk="1" latinLnBrk="0" hangingPunct="1">
        <a:defRPr sz="603" kern="1200">
          <a:solidFill>
            <a:schemeClr val="tx1"/>
          </a:solidFill>
          <a:latin typeface="+mn-lt"/>
          <a:ea typeface="+mn-ea"/>
          <a:cs typeface="+mn-cs"/>
        </a:defRPr>
      </a:lvl2pPr>
      <a:lvl3pPr marL="306194" algn="l" defTabSz="306194" rtl="0" eaLnBrk="1" latinLnBrk="0" hangingPunct="1">
        <a:defRPr sz="603" kern="1200">
          <a:solidFill>
            <a:schemeClr val="tx1"/>
          </a:solidFill>
          <a:latin typeface="+mn-lt"/>
          <a:ea typeface="+mn-ea"/>
          <a:cs typeface="+mn-cs"/>
        </a:defRPr>
      </a:lvl3pPr>
      <a:lvl4pPr marL="459291" algn="l" defTabSz="306194" rtl="0" eaLnBrk="1" latinLnBrk="0" hangingPunct="1">
        <a:defRPr sz="603" kern="1200">
          <a:solidFill>
            <a:schemeClr val="tx1"/>
          </a:solidFill>
          <a:latin typeface="+mn-lt"/>
          <a:ea typeface="+mn-ea"/>
          <a:cs typeface="+mn-cs"/>
        </a:defRPr>
      </a:lvl4pPr>
      <a:lvl5pPr marL="612387" algn="l" defTabSz="306194" rtl="0" eaLnBrk="1" latinLnBrk="0" hangingPunct="1">
        <a:defRPr sz="603" kern="1200">
          <a:solidFill>
            <a:schemeClr val="tx1"/>
          </a:solidFill>
          <a:latin typeface="+mn-lt"/>
          <a:ea typeface="+mn-ea"/>
          <a:cs typeface="+mn-cs"/>
        </a:defRPr>
      </a:lvl5pPr>
      <a:lvl6pPr marL="765484" algn="l" defTabSz="306194" rtl="0" eaLnBrk="1" latinLnBrk="0" hangingPunct="1">
        <a:defRPr sz="603" kern="1200">
          <a:solidFill>
            <a:schemeClr val="tx1"/>
          </a:solidFill>
          <a:latin typeface="+mn-lt"/>
          <a:ea typeface="+mn-ea"/>
          <a:cs typeface="+mn-cs"/>
        </a:defRPr>
      </a:lvl6pPr>
      <a:lvl7pPr marL="918580" algn="l" defTabSz="306194" rtl="0" eaLnBrk="1" latinLnBrk="0" hangingPunct="1">
        <a:defRPr sz="603" kern="1200">
          <a:solidFill>
            <a:schemeClr val="tx1"/>
          </a:solidFill>
          <a:latin typeface="+mn-lt"/>
          <a:ea typeface="+mn-ea"/>
          <a:cs typeface="+mn-cs"/>
        </a:defRPr>
      </a:lvl7pPr>
      <a:lvl8pPr marL="1071677" algn="l" defTabSz="306194" rtl="0" eaLnBrk="1" latinLnBrk="0" hangingPunct="1">
        <a:defRPr sz="603" kern="1200">
          <a:solidFill>
            <a:schemeClr val="tx1"/>
          </a:solidFill>
          <a:latin typeface="+mn-lt"/>
          <a:ea typeface="+mn-ea"/>
          <a:cs typeface="+mn-cs"/>
        </a:defRPr>
      </a:lvl8pPr>
      <a:lvl9pPr marL="1224775" algn="l" defTabSz="306194" rtl="0" eaLnBrk="1" latinLnBrk="0" hangingPunct="1">
        <a:defRPr sz="6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console.mola.baidu.com/index.php?r=toolbox/calculator"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console.mola.baidu.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iki.baidu.com/pages/viewpage.action?pageId=198492448"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wiki.baidu.com/display/~huyiqing" TargetMode="External"/><Relationship Id="rId5" Type="http://schemas.openxmlformats.org/officeDocument/2006/relationships/hyperlink" Target="http://wiki.baidu.com/pages/viewpage.action?pageId=503230281" TargetMode="External"/><Relationship Id="rId4" Type="http://schemas.openxmlformats.org/officeDocument/2006/relationships/hyperlink" Target="mailto:liuyi10@baidu.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iki.baidu.com/pages/viewpage.action?pageId=496916139"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mailto:wanghongbo03@baidu.com?subject=Mail%20from%20MacHi!" TargetMode="External"/><Relationship Id="rId5" Type="http://schemas.openxmlformats.org/officeDocument/2006/relationships/hyperlink" Target="http://mis.baidu.com:8080/" TargetMode="External"/><Relationship Id="rId4" Type="http://schemas.openxmlformats.org/officeDocument/2006/relationships/hyperlink" Target="mailto:jiangyuchao@baidu.com?subject=Mail%20from%20MacH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hyperlink" Target="http://gaia.baidu.com/" TargetMode="Externa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hyperlink" Target="http://10.99.52.17:8188/news/init" TargetMode="Externa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hyperlink" Target="http://ftrace.baidu.com/" TargetMode="External"/><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ftrace.baidu.com/zpFullNewInfo?nid=414168021843508291&amp;s=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icode.baidu.com/" TargetMode="External"/><Relationship Id="rId7" Type="http://schemas.openxmlformats.org/officeDocument/2006/relationships/hyperlink" Target="http://gaia.baidu.com/" TargetMode="External"/><Relationship Id="rId2" Type="http://schemas.openxmlformats.org/officeDocument/2006/relationships/hyperlink" Target="http://shangyang.baidu-int.com/" TargetMode="External"/><Relationship Id="rId1" Type="http://schemas.openxmlformats.org/officeDocument/2006/relationships/slideLayout" Target="../slideLayouts/slideLayout10.xml"/><Relationship Id="rId6" Type="http://schemas.openxmlformats.org/officeDocument/2006/relationships/hyperlink" Target="http://bjyz-mco-feedcms0.bjyz.baidu.com:8090/sap/expt/list" TargetMode="External"/><Relationship Id="rId5" Type="http://schemas.openxmlformats.org/officeDocument/2006/relationships/hyperlink" Target="http://ftrace.baidu.com/" TargetMode="External"/><Relationship Id="rId4" Type="http://schemas.openxmlformats.org/officeDocument/2006/relationships/hyperlink" Target="http://mis.baidu.com:808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howx.baidu.com/group/homefeed/report/12201?conditions=%7b%22expt_opt%22:%221006353%22,%22rec_src%22:%2224%22%7d" TargetMode="External"/><Relationship Id="rId2" Type="http://schemas.openxmlformats.org/officeDocument/2006/relationships/hyperlink" Target="http://sia.baidu.com/p/feed#/conf/result/dashboard/filter~name=_1718281&amp;title=%E6%89%8B%E7%99%BE%E4%B8%BBfeed%E7%82%B9%E5%B1%95%E5%AE%9E%E6%97%B6%E7%BB%9F%E8%AE%A1&amp;menuId=141573"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mailto:jiangyuchao@baidu.com?subject=Mail%20from%20MacHi!" TargetMode="External"/><Relationship Id="rId2" Type="http://schemas.openxmlformats.org/officeDocument/2006/relationships/hyperlink" Target="mailto:liuyi10@baidu.com"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2849" y="3105835"/>
            <a:ext cx="10886303" cy="646331"/>
          </a:xfrm>
          <a:prstGeom prst="rect">
            <a:avLst/>
          </a:prstGeom>
          <a:noFill/>
        </p:spPr>
        <p:txBody>
          <a:bodyPr wrap="square" rtlCol="0">
            <a:spAutoFit/>
          </a:bodyPr>
          <a:lstStyle/>
          <a:p>
            <a:pPr algn="ctr"/>
            <a:r>
              <a:rPr kumimoji="1" lang="en-US" altLang="zh-CN" sz="3600" dirty="0" err="1">
                <a:solidFill>
                  <a:schemeClr val="bg1"/>
                </a:solidFill>
              </a:rPr>
              <a:t>ItemCF</a:t>
            </a:r>
            <a:r>
              <a:rPr kumimoji="1" lang="zh-CN" altLang="en-US" sz="3600" dirty="0">
                <a:solidFill>
                  <a:schemeClr val="bg1"/>
                </a:solidFill>
              </a:rPr>
              <a:t> 流程介绍</a:t>
            </a:r>
            <a:endParaRPr kumimoji="1" lang="en-US" altLang="zh-CN" sz="3600" dirty="0">
              <a:solidFill>
                <a:schemeClr val="bg1"/>
              </a:solidFill>
            </a:endParaRPr>
          </a:p>
        </p:txBody>
      </p:sp>
      <p:sp>
        <p:nvSpPr>
          <p:cNvPr id="3" name="矩形 2"/>
          <p:cNvSpPr/>
          <p:nvPr/>
        </p:nvSpPr>
        <p:spPr>
          <a:xfrm>
            <a:off x="4841605" y="4721995"/>
            <a:ext cx="2508791" cy="369332"/>
          </a:xfrm>
          <a:prstGeom prst="rect">
            <a:avLst/>
          </a:prstGeom>
        </p:spPr>
        <p:txBody>
          <a:bodyPr wrap="square">
            <a:spAutoFit/>
          </a:bodyPr>
          <a:lstStyle/>
          <a:p>
            <a:pPr algn="ctr"/>
            <a:r>
              <a:rPr kumimoji="1" lang="zh-CN" altLang="en-US" dirty="0"/>
              <a:t>杜博亚  </a:t>
            </a:r>
            <a:r>
              <a:rPr kumimoji="1" lang="en-US" altLang="zh-CN" dirty="0"/>
              <a:t>2019-06</a:t>
            </a:r>
            <a:endParaRPr lang="zh-CN" altLang="en-US" dirty="0"/>
          </a:p>
        </p:txBody>
      </p:sp>
    </p:spTree>
    <p:extLst>
      <p:ext uri="{BB962C8B-B14F-4D97-AF65-F5344CB8AC3E}">
        <p14:creationId xmlns:p14="http://schemas.microsoft.com/office/powerpoint/2010/main" val="194323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en-US" altLang="zh-CN" sz="2400" dirty="0"/>
              <a:t>Merge </a:t>
            </a:r>
            <a:r>
              <a:rPr lang="zh-CN" altLang="en-US" sz="2400" dirty="0"/>
              <a:t>自训练 </a:t>
            </a:r>
            <a:r>
              <a:rPr lang="en-US" altLang="zh-CN" sz="2400" dirty="0"/>
              <a:t>embedding</a:t>
            </a:r>
            <a:r>
              <a:rPr lang="zh-CN" altLang="en-US" sz="2400" dirty="0"/>
              <a:t> 与 大盘拉取的 </a:t>
            </a:r>
            <a:r>
              <a:rPr lang="en-US" altLang="zh-CN" sz="2400" dirty="0"/>
              <a:t>embedding</a:t>
            </a:r>
            <a:r>
              <a:rPr lang="zh-CN" altLang="en-US" sz="2400" dirty="0"/>
              <a:t>：</a:t>
            </a:r>
            <a:endParaRPr lang="en-US" altLang="zh-CN" sz="2400" dirty="0"/>
          </a:p>
          <a:p>
            <a:pPr>
              <a:lnSpc>
                <a:spcPct val="150000"/>
              </a:lnSpc>
            </a:pPr>
            <a:endParaRPr lang="en-US" altLang="zh-CN" sz="800" dirty="0"/>
          </a:p>
          <a:p>
            <a:pPr lvl="1">
              <a:lnSpc>
                <a:spcPct val="150000"/>
              </a:lnSpc>
            </a:pPr>
            <a:r>
              <a:rPr lang="zh-CN" altLang="en-US" dirty="0"/>
              <a:t>将大盘训练得到的 </a:t>
            </a:r>
            <a:r>
              <a:rPr lang="en-US" altLang="zh-CN" dirty="0" err="1"/>
              <a:t>nid</a:t>
            </a:r>
            <a:r>
              <a:rPr lang="en-US" altLang="zh-CN" dirty="0"/>
              <a:t> embedding </a:t>
            </a:r>
            <a:r>
              <a:rPr lang="zh-CN" altLang="en-US" dirty="0"/>
              <a:t>作为一种补充信息，进行</a:t>
            </a:r>
            <a:r>
              <a:rPr lang="en-US" altLang="zh-CN" dirty="0"/>
              <a:t>merge</a:t>
            </a:r>
            <a:r>
              <a:rPr lang="zh-CN" altLang="en-US" dirty="0"/>
              <a:t>；</a:t>
            </a:r>
            <a:endParaRPr lang="en-US" altLang="zh-CN" dirty="0"/>
          </a:p>
        </p:txBody>
      </p:sp>
    </p:spTree>
    <p:extLst>
      <p:ext uri="{BB962C8B-B14F-4D97-AF65-F5344CB8AC3E}">
        <p14:creationId xmlns:p14="http://schemas.microsoft.com/office/powerpoint/2010/main" val="21539847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zh-CN" altLang="en-US" sz="2400" dirty="0"/>
              <a:t>将 </a:t>
            </a:r>
            <a:r>
              <a:rPr lang="en-US" altLang="zh-CN" sz="2400" dirty="0"/>
              <a:t>merge </a:t>
            </a:r>
            <a:r>
              <a:rPr lang="zh-CN" altLang="en-US" sz="2400" dirty="0"/>
              <a:t>之后的最终结果灌入 </a:t>
            </a:r>
            <a:r>
              <a:rPr lang="en-US" altLang="zh-CN" sz="2400" dirty="0" err="1"/>
              <a:t>redis</a:t>
            </a:r>
            <a:r>
              <a:rPr lang="en-US" altLang="zh-CN" sz="2400" dirty="0"/>
              <a:t> </a:t>
            </a:r>
            <a:r>
              <a:rPr lang="zh-CN" altLang="en-US" sz="2400" dirty="0"/>
              <a:t>集群：</a:t>
            </a:r>
            <a:endParaRPr lang="en-US" altLang="zh-CN" sz="2400" dirty="0"/>
          </a:p>
          <a:p>
            <a:pPr>
              <a:lnSpc>
                <a:spcPct val="150000"/>
              </a:lnSpc>
            </a:pPr>
            <a:endParaRPr lang="en-US" altLang="zh-CN" sz="800" dirty="0"/>
          </a:p>
          <a:p>
            <a:pPr lvl="1">
              <a:lnSpc>
                <a:spcPct val="150000"/>
              </a:lnSpc>
            </a:pPr>
            <a:r>
              <a:rPr lang="zh-CN" altLang="en-US" dirty="0"/>
              <a:t>将 </a:t>
            </a:r>
            <a:r>
              <a:rPr lang="en-US" altLang="zh-CN" dirty="0"/>
              <a:t>merge </a:t>
            </a:r>
            <a:r>
              <a:rPr lang="zh-CN" altLang="en-US" dirty="0"/>
              <a:t>之后的 </a:t>
            </a:r>
            <a:r>
              <a:rPr lang="en-US" altLang="zh-CN" dirty="0" err="1"/>
              <a:t>nid</a:t>
            </a:r>
            <a:r>
              <a:rPr lang="en-US" altLang="zh-CN" dirty="0"/>
              <a:t> </a:t>
            </a:r>
            <a:r>
              <a:rPr lang="zh-CN" altLang="en-US" dirty="0"/>
              <a:t>及其 </a:t>
            </a:r>
            <a:r>
              <a:rPr lang="en-US" altLang="zh-CN" dirty="0"/>
              <a:t>top 20 </a:t>
            </a:r>
            <a:r>
              <a:rPr lang="zh-CN" altLang="en-US" dirty="0"/>
              <a:t>近邻 </a:t>
            </a:r>
            <a:r>
              <a:rPr lang="en-US" altLang="zh-CN" dirty="0"/>
              <a:t>item </a:t>
            </a:r>
            <a:r>
              <a:rPr lang="zh-CN" altLang="en-US" dirty="0"/>
              <a:t>采用 </a:t>
            </a:r>
            <a:r>
              <a:rPr lang="en-US" altLang="zh-CN" dirty="0" err="1"/>
              <a:t>protobuf</a:t>
            </a:r>
            <a:r>
              <a:rPr lang="en-US" altLang="zh-CN" dirty="0"/>
              <a:t> </a:t>
            </a:r>
            <a:r>
              <a:rPr lang="zh-CN" altLang="en-US" dirty="0"/>
              <a:t>进行序列化；</a:t>
            </a:r>
            <a:endParaRPr lang="en-US" altLang="zh-CN" dirty="0"/>
          </a:p>
          <a:p>
            <a:pPr lvl="1">
              <a:lnSpc>
                <a:spcPct val="150000"/>
              </a:lnSpc>
            </a:pPr>
            <a:r>
              <a:rPr lang="zh-CN" altLang="en-US" dirty="0"/>
              <a:t>将序列化后的结果多线程灌入 </a:t>
            </a:r>
            <a:r>
              <a:rPr lang="en-US" altLang="zh-CN" dirty="0" err="1"/>
              <a:t>redis</a:t>
            </a:r>
            <a:r>
              <a:rPr lang="en-US" altLang="zh-CN" dirty="0"/>
              <a:t> </a:t>
            </a:r>
            <a:r>
              <a:rPr lang="zh-CN" altLang="en-US" dirty="0"/>
              <a:t>集群；</a:t>
            </a:r>
            <a:endParaRPr lang="en-US" altLang="zh-CN" dirty="0"/>
          </a:p>
        </p:txBody>
      </p:sp>
    </p:spTree>
    <p:extLst>
      <p:ext uri="{BB962C8B-B14F-4D97-AF65-F5344CB8AC3E}">
        <p14:creationId xmlns:p14="http://schemas.microsoft.com/office/powerpoint/2010/main" val="38259640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ItemCF</a:t>
            </a:r>
            <a:r>
              <a:rPr kumimoji="1" lang="zh-CN" altLang="en-US" dirty="0"/>
              <a:t> 含义</a:t>
            </a:r>
          </a:p>
        </p:txBody>
      </p:sp>
      <p:sp>
        <p:nvSpPr>
          <p:cNvPr id="3" name="内容占位符 2"/>
          <p:cNvSpPr>
            <a:spLocks noGrp="1"/>
          </p:cNvSpPr>
          <p:nvPr>
            <p:ph idx="1"/>
          </p:nvPr>
        </p:nvSpPr>
        <p:spPr>
          <a:xfrm>
            <a:off x="231857" y="666968"/>
            <a:ext cx="11653089" cy="739571"/>
          </a:xfrm>
          <a:ln>
            <a:noFill/>
          </a:ln>
        </p:spPr>
        <p:txBody>
          <a:bodyPr>
            <a:normAutofit/>
          </a:bodyPr>
          <a:lstStyle/>
          <a:p>
            <a:pPr>
              <a:lnSpc>
                <a:spcPct val="150000"/>
              </a:lnSpc>
            </a:pPr>
            <a:r>
              <a:rPr kumimoji="1" lang="zh-CN" altLang="en-US" sz="2400" dirty="0"/>
              <a:t>描述性定义：资源从</a:t>
            </a:r>
            <a:r>
              <a:rPr kumimoji="1" lang="zh-Hans" altLang="en-US" sz="2400" dirty="0"/>
              <a:t>产生</a:t>
            </a:r>
            <a:r>
              <a:rPr kumimoji="1" lang="en-US" altLang="zh-Hans" sz="2400" dirty="0"/>
              <a:t>-&gt;</a:t>
            </a:r>
            <a:r>
              <a:rPr kumimoji="1" lang="zh-Hans" altLang="en-US" sz="2400" dirty="0"/>
              <a:t>存储</a:t>
            </a:r>
            <a:r>
              <a:rPr kumimoji="1" lang="en-US" altLang="zh-Hans" sz="2400" dirty="0"/>
              <a:t>-&gt;</a:t>
            </a:r>
            <a:r>
              <a:rPr kumimoji="1" lang="zh-Hans" altLang="en-US" sz="2400" dirty="0"/>
              <a:t>召回</a:t>
            </a:r>
            <a:r>
              <a:rPr kumimoji="1" lang="en-US" altLang="zh-Hans" sz="2400" dirty="0"/>
              <a:t>-&gt;gr</a:t>
            </a:r>
            <a:r>
              <a:rPr kumimoji="1" lang="zh-Hans" altLang="en-US" sz="2400" dirty="0"/>
              <a:t>排序</a:t>
            </a:r>
            <a:r>
              <a:rPr kumimoji="1" lang="en-US" altLang="zh-Hans" sz="2400" dirty="0"/>
              <a:t>-&gt;</a:t>
            </a:r>
            <a:r>
              <a:rPr kumimoji="1" lang="zh-Hans" altLang="en-US" sz="2400" dirty="0"/>
              <a:t>下发  的过程</a:t>
            </a:r>
            <a:endParaRPr kumimoji="1" lang="en-US" altLang="zh-CN" sz="1800" dirty="0"/>
          </a:p>
        </p:txBody>
      </p:sp>
      <p:sp>
        <p:nvSpPr>
          <p:cNvPr id="26" name="圆角矩形 25"/>
          <p:cNvSpPr/>
          <p:nvPr/>
        </p:nvSpPr>
        <p:spPr>
          <a:xfrm>
            <a:off x="1739804" y="1853541"/>
            <a:ext cx="556826" cy="27802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wordArtVertRtl" rtlCol="0" anchor="ctr"/>
          <a:lstStyle/>
          <a:p>
            <a:pPr algn="ctr"/>
            <a:r>
              <a:rPr kumimoji="1" lang="zh-CN" altLang="en-US" dirty="0"/>
              <a:t>内容池</a:t>
            </a:r>
            <a:r>
              <a:rPr kumimoji="1" lang="en-US" altLang="zh-CN" dirty="0"/>
              <a:t>-UCP</a:t>
            </a:r>
            <a:endParaRPr kumimoji="1" lang="zh-CN" altLang="en-US" dirty="0"/>
          </a:p>
        </p:txBody>
      </p:sp>
      <p:grpSp>
        <p:nvGrpSpPr>
          <p:cNvPr id="87" name="组 86"/>
          <p:cNvGrpSpPr/>
          <p:nvPr/>
        </p:nvGrpSpPr>
        <p:grpSpPr>
          <a:xfrm>
            <a:off x="2500267" y="1853542"/>
            <a:ext cx="1841118" cy="2780267"/>
            <a:chOff x="1113385" y="3558746"/>
            <a:chExt cx="1841118" cy="2780267"/>
          </a:xfrm>
        </p:grpSpPr>
        <p:sp>
          <p:nvSpPr>
            <p:cNvPr id="23" name="圆角矩形 22"/>
            <p:cNvSpPr/>
            <p:nvPr/>
          </p:nvSpPr>
          <p:spPr>
            <a:xfrm>
              <a:off x="1113385" y="3558746"/>
              <a:ext cx="1841118" cy="27802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1479946" y="3588248"/>
              <a:ext cx="1107996" cy="335079"/>
            </a:xfrm>
            <a:prstGeom prst="rect">
              <a:avLst/>
            </a:prstGeom>
            <a:noFill/>
          </p:spPr>
          <p:txBody>
            <a:bodyPr wrap="none" rtlCol="0">
              <a:spAutoFit/>
            </a:bodyPr>
            <a:lstStyle/>
            <a:p>
              <a:r>
                <a:rPr kumimoji="1" lang="zh-CN" altLang="en-US" dirty="0"/>
                <a:t>数据接入</a:t>
              </a:r>
            </a:p>
          </p:txBody>
        </p:sp>
      </p:grpSp>
      <p:grpSp>
        <p:nvGrpSpPr>
          <p:cNvPr id="36" name="组 35"/>
          <p:cNvGrpSpPr/>
          <p:nvPr/>
        </p:nvGrpSpPr>
        <p:grpSpPr>
          <a:xfrm>
            <a:off x="2600714" y="2421601"/>
            <a:ext cx="1651688" cy="2146353"/>
            <a:chOff x="2765852" y="3793951"/>
            <a:chExt cx="1651688" cy="2460082"/>
          </a:xfrm>
        </p:grpSpPr>
        <p:sp>
          <p:nvSpPr>
            <p:cNvPr id="35" name="下箭头 34"/>
            <p:cNvSpPr/>
            <p:nvPr/>
          </p:nvSpPr>
          <p:spPr>
            <a:xfrm>
              <a:off x="3369275" y="3793951"/>
              <a:ext cx="444843" cy="24600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2765852" y="3878931"/>
              <a:ext cx="1651688" cy="418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屏蔽逻辑</a:t>
              </a:r>
            </a:p>
          </p:txBody>
        </p:sp>
        <p:sp>
          <p:nvSpPr>
            <p:cNvPr id="29" name="圆角矩形 28"/>
            <p:cNvSpPr/>
            <p:nvPr/>
          </p:nvSpPr>
          <p:spPr>
            <a:xfrm>
              <a:off x="2765852" y="4421104"/>
              <a:ext cx="1651688" cy="418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通用处理</a:t>
              </a:r>
            </a:p>
          </p:txBody>
        </p:sp>
        <p:sp>
          <p:nvSpPr>
            <p:cNvPr id="30" name="圆角矩形 29"/>
            <p:cNvSpPr/>
            <p:nvPr/>
          </p:nvSpPr>
          <p:spPr>
            <a:xfrm>
              <a:off x="2765852" y="4963277"/>
              <a:ext cx="1651688" cy="418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签名去重</a:t>
              </a:r>
            </a:p>
          </p:txBody>
        </p:sp>
        <p:sp>
          <p:nvSpPr>
            <p:cNvPr id="31" name="圆角矩形 30"/>
            <p:cNvSpPr/>
            <p:nvPr/>
          </p:nvSpPr>
          <p:spPr>
            <a:xfrm>
              <a:off x="2765852" y="5505451"/>
              <a:ext cx="1651688" cy="418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展现信息</a:t>
              </a:r>
            </a:p>
          </p:txBody>
        </p:sp>
      </p:grpSp>
      <p:grpSp>
        <p:nvGrpSpPr>
          <p:cNvPr id="95" name="组 94"/>
          <p:cNvGrpSpPr/>
          <p:nvPr/>
        </p:nvGrpSpPr>
        <p:grpSpPr>
          <a:xfrm>
            <a:off x="4538814" y="1853541"/>
            <a:ext cx="1554706" cy="2780267"/>
            <a:chOff x="3030867" y="3558741"/>
            <a:chExt cx="5695686" cy="2780267"/>
          </a:xfrm>
        </p:grpSpPr>
        <p:sp>
          <p:nvSpPr>
            <p:cNvPr id="24" name="圆角矩形 23"/>
            <p:cNvSpPr/>
            <p:nvPr/>
          </p:nvSpPr>
          <p:spPr>
            <a:xfrm>
              <a:off x="3030867" y="3558741"/>
              <a:ext cx="5695686" cy="27802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5569972" y="3588243"/>
              <a:ext cx="617477" cy="335079"/>
            </a:xfrm>
            <a:prstGeom prst="rect">
              <a:avLst/>
            </a:prstGeom>
            <a:noFill/>
          </p:spPr>
          <p:txBody>
            <a:bodyPr wrap="none" rtlCol="0">
              <a:spAutoFit/>
            </a:bodyPr>
            <a:lstStyle/>
            <a:p>
              <a:pPr algn="ctr"/>
              <a:r>
                <a:rPr kumimoji="1" lang="en-US" altLang="zh-CN" dirty="0"/>
                <a:t>AL2</a:t>
              </a:r>
              <a:endParaRPr kumimoji="1" lang="zh-CN" altLang="en-US" dirty="0"/>
            </a:p>
          </p:txBody>
        </p:sp>
      </p:grpSp>
      <p:grpSp>
        <p:nvGrpSpPr>
          <p:cNvPr id="66" name="组 65"/>
          <p:cNvGrpSpPr/>
          <p:nvPr/>
        </p:nvGrpSpPr>
        <p:grpSpPr>
          <a:xfrm>
            <a:off x="6338175" y="1853541"/>
            <a:ext cx="1680821" cy="2780267"/>
            <a:chOff x="10213329" y="3274534"/>
            <a:chExt cx="1680821" cy="3064475"/>
          </a:xfrm>
        </p:grpSpPr>
        <p:sp>
          <p:nvSpPr>
            <p:cNvPr id="60" name="圆角矩形 59"/>
            <p:cNvSpPr/>
            <p:nvPr/>
          </p:nvSpPr>
          <p:spPr>
            <a:xfrm>
              <a:off x="10213329" y="3274534"/>
              <a:ext cx="1680821" cy="3064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文本框 60"/>
            <p:cNvSpPr txBox="1"/>
            <p:nvPr/>
          </p:nvSpPr>
          <p:spPr>
            <a:xfrm>
              <a:off x="10499741" y="3307053"/>
              <a:ext cx="1107996" cy="369332"/>
            </a:xfrm>
            <a:prstGeom prst="rect">
              <a:avLst/>
            </a:prstGeom>
            <a:noFill/>
          </p:spPr>
          <p:txBody>
            <a:bodyPr wrap="none" rtlCol="0">
              <a:spAutoFit/>
            </a:bodyPr>
            <a:lstStyle/>
            <a:p>
              <a:r>
                <a:rPr kumimoji="1" lang="zh-CN" altLang="en-US" dirty="0"/>
                <a:t>在线存储</a:t>
              </a:r>
            </a:p>
          </p:txBody>
        </p:sp>
      </p:grpSp>
      <p:cxnSp>
        <p:nvCxnSpPr>
          <p:cNvPr id="68" name="直线箭头连接符 67"/>
          <p:cNvCxnSpPr>
            <a:stCxn id="26" idx="3"/>
            <a:endCxn id="23" idx="1"/>
          </p:cNvCxnSpPr>
          <p:nvPr/>
        </p:nvCxnSpPr>
        <p:spPr>
          <a:xfrm flipV="1">
            <a:off x="2296630" y="3243676"/>
            <a:ext cx="20363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3" idx="3"/>
            <a:endCxn id="24" idx="1"/>
          </p:cNvCxnSpPr>
          <p:nvPr/>
        </p:nvCxnSpPr>
        <p:spPr>
          <a:xfrm flipV="1">
            <a:off x="4341385" y="3243675"/>
            <a:ext cx="1974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24" idx="3"/>
            <a:endCxn id="60" idx="1"/>
          </p:cNvCxnSpPr>
          <p:nvPr/>
        </p:nvCxnSpPr>
        <p:spPr>
          <a:xfrm>
            <a:off x="6093520" y="3243675"/>
            <a:ext cx="2446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31" idx="3"/>
            <a:endCxn id="60" idx="2"/>
          </p:cNvCxnSpPr>
          <p:nvPr/>
        </p:nvCxnSpPr>
        <p:spPr>
          <a:xfrm>
            <a:off x="4252402" y="4097292"/>
            <a:ext cx="2926184" cy="536516"/>
          </a:xfrm>
          <a:prstGeom prst="bentConnector4">
            <a:avLst>
              <a:gd name="adj1" fmla="val 35640"/>
              <a:gd name="adj2" fmla="val 142608"/>
            </a:avLst>
          </a:prstGeom>
          <a:ln w="28575">
            <a:prstDash val="lgDashDot"/>
            <a:tailEnd type="triangle"/>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a:xfrm>
            <a:off x="8216938" y="1853537"/>
            <a:ext cx="556826" cy="27802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wordArtVertRtl" rtlCol="0" anchor="ctr"/>
          <a:lstStyle/>
          <a:p>
            <a:pPr algn="ctr"/>
            <a:r>
              <a:rPr kumimoji="1" lang="en-US" altLang="zh-Hans" dirty="0"/>
              <a:t>sofa</a:t>
            </a:r>
            <a:endParaRPr kumimoji="1" lang="zh-CN" altLang="en-US" dirty="0"/>
          </a:p>
        </p:txBody>
      </p:sp>
      <p:sp>
        <p:nvSpPr>
          <p:cNvPr id="97" name="圆角矩形 96"/>
          <p:cNvSpPr/>
          <p:nvPr/>
        </p:nvSpPr>
        <p:spPr>
          <a:xfrm>
            <a:off x="8948395" y="1865277"/>
            <a:ext cx="556826" cy="27802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wordArtVertRtl" rtlCol="0" anchor="ctr"/>
          <a:lstStyle/>
          <a:p>
            <a:pPr algn="ctr"/>
            <a:r>
              <a:rPr kumimoji="1" lang="en-US" altLang="zh-CN" dirty="0"/>
              <a:t>GR</a:t>
            </a:r>
            <a:endParaRPr kumimoji="1" lang="zh-CN" altLang="en-US" dirty="0"/>
          </a:p>
        </p:txBody>
      </p:sp>
      <p:cxnSp>
        <p:nvCxnSpPr>
          <p:cNvPr id="100" name="直线箭头连接符 99"/>
          <p:cNvCxnSpPr>
            <a:stCxn id="60" idx="3"/>
            <a:endCxn id="96" idx="1"/>
          </p:cNvCxnSpPr>
          <p:nvPr/>
        </p:nvCxnSpPr>
        <p:spPr>
          <a:xfrm flipV="1">
            <a:off x="8018996" y="3243673"/>
            <a:ext cx="197942"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96" idx="3"/>
            <a:endCxn id="97" idx="1"/>
          </p:cNvCxnSpPr>
          <p:nvPr/>
        </p:nvCxnSpPr>
        <p:spPr>
          <a:xfrm>
            <a:off x="8773764" y="3243673"/>
            <a:ext cx="174631" cy="117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圆角矩形 51">
            <a:extLst>
              <a:ext uri="{FF2B5EF4-FFF2-40B4-BE49-F238E27FC236}">
                <a16:creationId xmlns:a16="http://schemas.microsoft.com/office/drawing/2014/main" id="{1580BD01-6560-494A-9C9C-6DE138BF764D}"/>
              </a:ext>
            </a:extLst>
          </p:cNvPr>
          <p:cNvSpPr/>
          <p:nvPr/>
        </p:nvSpPr>
        <p:spPr>
          <a:xfrm>
            <a:off x="6662556" y="3421600"/>
            <a:ext cx="1034019" cy="5121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lstStyle/>
          <a:p>
            <a:pPr algn="ctr"/>
            <a:r>
              <a:rPr kumimoji="1" lang="en-US" altLang="zh-CN"/>
              <a:t>BS</a:t>
            </a:r>
            <a:endParaRPr kumimoji="1" lang="zh-CN" altLang="en-US" dirty="0"/>
          </a:p>
        </p:txBody>
      </p:sp>
      <p:sp>
        <p:nvSpPr>
          <p:cNvPr id="53" name="圆角矩形 52">
            <a:extLst>
              <a:ext uri="{FF2B5EF4-FFF2-40B4-BE49-F238E27FC236}">
                <a16:creationId xmlns:a16="http://schemas.microsoft.com/office/drawing/2014/main" id="{78CA5B56-0B79-514C-96B6-EA9A1C688179}"/>
              </a:ext>
            </a:extLst>
          </p:cNvPr>
          <p:cNvSpPr/>
          <p:nvPr/>
        </p:nvSpPr>
        <p:spPr>
          <a:xfrm>
            <a:off x="6708172" y="2514994"/>
            <a:ext cx="1034019" cy="5121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lstStyle/>
          <a:p>
            <a:pPr algn="ctr"/>
            <a:r>
              <a:rPr kumimoji="1" lang="en-US" altLang="zh-Hans" dirty="0"/>
              <a:t>MOLA</a:t>
            </a:r>
            <a:endParaRPr kumimoji="1" lang="zh-CN" altLang="en-US" dirty="0"/>
          </a:p>
        </p:txBody>
      </p:sp>
      <p:sp>
        <p:nvSpPr>
          <p:cNvPr id="46" name="圆角矩形 45">
            <a:extLst>
              <a:ext uri="{FF2B5EF4-FFF2-40B4-BE49-F238E27FC236}">
                <a16:creationId xmlns:a16="http://schemas.microsoft.com/office/drawing/2014/main" id="{6697FB74-A8E2-AD46-AC3F-0754E17988ED}"/>
              </a:ext>
            </a:extLst>
          </p:cNvPr>
          <p:cNvSpPr/>
          <p:nvPr/>
        </p:nvSpPr>
        <p:spPr>
          <a:xfrm>
            <a:off x="4879933" y="3445579"/>
            <a:ext cx="1034019" cy="5121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lstStyle/>
          <a:p>
            <a:pPr algn="ctr"/>
            <a:r>
              <a:rPr kumimoji="1" lang="zh-Hans" altLang="en-US" dirty="0"/>
              <a:t>质量模型</a:t>
            </a:r>
            <a:endParaRPr kumimoji="1" lang="zh-CN" altLang="en-US" dirty="0"/>
          </a:p>
        </p:txBody>
      </p:sp>
      <p:sp>
        <p:nvSpPr>
          <p:cNvPr id="47" name="圆角矩形 46">
            <a:extLst>
              <a:ext uri="{FF2B5EF4-FFF2-40B4-BE49-F238E27FC236}">
                <a16:creationId xmlns:a16="http://schemas.microsoft.com/office/drawing/2014/main" id="{068F3F9E-5574-D640-AB46-61E4AEF980E2}"/>
              </a:ext>
            </a:extLst>
          </p:cNvPr>
          <p:cNvSpPr/>
          <p:nvPr/>
        </p:nvSpPr>
        <p:spPr>
          <a:xfrm>
            <a:off x="4880579" y="2538973"/>
            <a:ext cx="1034019" cy="5121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horz" rtlCol="0" anchor="ctr"/>
          <a:lstStyle/>
          <a:p>
            <a:pPr algn="ctr"/>
            <a:r>
              <a:rPr kumimoji="1" lang="zh-Hans" altLang="en-US" dirty="0"/>
              <a:t>内容模型</a:t>
            </a:r>
            <a:endParaRPr kumimoji="1" lang="zh-CN" altLang="en-US" dirty="0"/>
          </a:p>
        </p:txBody>
      </p:sp>
      <p:sp>
        <p:nvSpPr>
          <p:cNvPr id="58" name="圆角矩形 57">
            <a:extLst>
              <a:ext uri="{FF2B5EF4-FFF2-40B4-BE49-F238E27FC236}">
                <a16:creationId xmlns:a16="http://schemas.microsoft.com/office/drawing/2014/main" id="{8C8E6EDF-CE11-2746-94CB-9E7DD6805FF6}"/>
              </a:ext>
            </a:extLst>
          </p:cNvPr>
          <p:cNvSpPr/>
          <p:nvPr/>
        </p:nvSpPr>
        <p:spPr>
          <a:xfrm>
            <a:off x="9715390" y="1865673"/>
            <a:ext cx="556826" cy="27802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wordArtVertRtl" rtlCol="0" anchor="ctr"/>
          <a:lstStyle/>
          <a:p>
            <a:pPr algn="ctr"/>
            <a:r>
              <a:rPr kumimoji="1" lang="zh-Hans" altLang="en-US" dirty="0"/>
              <a:t>手百后端</a:t>
            </a:r>
            <a:endParaRPr kumimoji="1" lang="zh-CN" altLang="en-US" dirty="0"/>
          </a:p>
        </p:txBody>
      </p:sp>
      <p:cxnSp>
        <p:nvCxnSpPr>
          <p:cNvPr id="62" name="直线箭头连接符 61">
            <a:extLst>
              <a:ext uri="{FF2B5EF4-FFF2-40B4-BE49-F238E27FC236}">
                <a16:creationId xmlns:a16="http://schemas.microsoft.com/office/drawing/2014/main" id="{686D5A32-BA50-E34C-BDE0-F4C2EB487075}"/>
              </a:ext>
            </a:extLst>
          </p:cNvPr>
          <p:cNvCxnSpPr>
            <a:cxnSpLocks/>
            <a:stCxn id="97" idx="3"/>
            <a:endCxn id="58" idx="1"/>
          </p:cNvCxnSpPr>
          <p:nvPr/>
        </p:nvCxnSpPr>
        <p:spPr>
          <a:xfrm>
            <a:off x="9505221" y="3255413"/>
            <a:ext cx="210169" cy="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圆角矩形 62">
            <a:extLst>
              <a:ext uri="{FF2B5EF4-FFF2-40B4-BE49-F238E27FC236}">
                <a16:creationId xmlns:a16="http://schemas.microsoft.com/office/drawing/2014/main" id="{5BF542F9-F368-DC4D-BFE4-77C49DFF05A9}"/>
              </a:ext>
            </a:extLst>
          </p:cNvPr>
          <p:cNvSpPr/>
          <p:nvPr/>
        </p:nvSpPr>
        <p:spPr>
          <a:xfrm>
            <a:off x="10551450" y="1883043"/>
            <a:ext cx="556826" cy="27802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vert="wordArtVertRtl" rtlCol="0" anchor="ctr"/>
          <a:lstStyle/>
          <a:p>
            <a:pPr algn="ctr"/>
            <a:r>
              <a:rPr kumimoji="1" lang="zh-Hans" altLang="en-US" dirty="0"/>
              <a:t>前端</a:t>
            </a:r>
            <a:endParaRPr kumimoji="1" lang="zh-CN" altLang="en-US" dirty="0"/>
          </a:p>
        </p:txBody>
      </p:sp>
      <p:cxnSp>
        <p:nvCxnSpPr>
          <p:cNvPr id="64" name="直线箭头连接符 63">
            <a:extLst>
              <a:ext uri="{FF2B5EF4-FFF2-40B4-BE49-F238E27FC236}">
                <a16:creationId xmlns:a16="http://schemas.microsoft.com/office/drawing/2014/main" id="{9FC99593-4783-374E-863C-2B1D061BA4CE}"/>
              </a:ext>
            </a:extLst>
          </p:cNvPr>
          <p:cNvCxnSpPr>
            <a:cxnSpLocks/>
            <a:stCxn id="58" idx="3"/>
            <a:endCxn id="63" idx="1"/>
          </p:cNvCxnSpPr>
          <p:nvPr/>
        </p:nvCxnSpPr>
        <p:spPr>
          <a:xfrm>
            <a:off x="10272216" y="3255809"/>
            <a:ext cx="279234" cy="17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1962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dirty="0"/>
              <a:t>SOFA</a:t>
            </a:r>
            <a:r>
              <a:rPr kumimoji="1" lang="zh-Hans" altLang="en-US" dirty="0"/>
              <a:t>垂类</a:t>
            </a:r>
            <a:endParaRPr kumimoji="1" lang="zh-CN" altLang="en-US" dirty="0"/>
          </a:p>
        </p:txBody>
      </p:sp>
      <p:sp>
        <p:nvSpPr>
          <p:cNvPr id="3" name="内容占位符 2"/>
          <p:cNvSpPr>
            <a:spLocks noGrp="1"/>
          </p:cNvSpPr>
          <p:nvPr>
            <p:ph idx="1"/>
          </p:nvPr>
        </p:nvSpPr>
        <p:spPr>
          <a:xfrm>
            <a:off x="263595" y="485609"/>
            <a:ext cx="11653089" cy="739571"/>
          </a:xfrm>
          <a:ln>
            <a:noFill/>
          </a:ln>
        </p:spPr>
        <p:txBody>
          <a:bodyPr>
            <a:normAutofit/>
          </a:bodyPr>
          <a:lstStyle/>
          <a:p>
            <a:pPr>
              <a:lnSpc>
                <a:spcPct val="150000"/>
              </a:lnSpc>
            </a:pPr>
            <a:r>
              <a:rPr kumimoji="1" lang="zh-Hans" altLang="en-US" sz="2400" dirty="0"/>
              <a:t>垂类架构</a:t>
            </a:r>
            <a:endParaRPr kumimoji="1" lang="en-US" altLang="zh-CN" sz="1800" dirty="0"/>
          </a:p>
        </p:txBody>
      </p:sp>
      <p:grpSp>
        <p:nvGrpSpPr>
          <p:cNvPr id="59" name="组 87">
            <a:extLst>
              <a:ext uri="{FF2B5EF4-FFF2-40B4-BE49-F238E27FC236}">
                <a16:creationId xmlns:a16="http://schemas.microsoft.com/office/drawing/2014/main" id="{8861F649-C7F4-3540-9414-47A84B7F1C83}"/>
              </a:ext>
            </a:extLst>
          </p:cNvPr>
          <p:cNvGrpSpPr/>
          <p:nvPr/>
        </p:nvGrpSpPr>
        <p:grpSpPr>
          <a:xfrm>
            <a:off x="3781765" y="2499094"/>
            <a:ext cx="5081489" cy="611142"/>
            <a:chOff x="4279443" y="4290211"/>
            <a:chExt cx="1623774" cy="1882779"/>
          </a:xfrm>
        </p:grpSpPr>
        <p:sp>
          <p:nvSpPr>
            <p:cNvPr id="69" name="圆角矩形 68">
              <a:extLst>
                <a:ext uri="{FF2B5EF4-FFF2-40B4-BE49-F238E27FC236}">
                  <a16:creationId xmlns:a16="http://schemas.microsoft.com/office/drawing/2014/main" id="{7224D17C-31B4-8A47-AAB5-161EF6E6B176}"/>
                </a:ext>
              </a:extLst>
            </p:cNvPr>
            <p:cNvSpPr/>
            <p:nvPr/>
          </p:nvSpPr>
          <p:spPr>
            <a:xfrm>
              <a:off x="4279443" y="4290211"/>
              <a:ext cx="1623774"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71" name="文本框 70">
              <a:extLst>
                <a:ext uri="{FF2B5EF4-FFF2-40B4-BE49-F238E27FC236}">
                  <a16:creationId xmlns:a16="http://schemas.microsoft.com/office/drawing/2014/main" id="{70B5C813-BEA6-B443-882A-573B893CE5AB}"/>
                </a:ext>
              </a:extLst>
            </p:cNvPr>
            <p:cNvSpPr txBox="1"/>
            <p:nvPr/>
          </p:nvSpPr>
          <p:spPr>
            <a:xfrm>
              <a:off x="5017109" y="4791616"/>
              <a:ext cx="165785" cy="774131"/>
            </a:xfrm>
            <a:prstGeom prst="rect">
              <a:avLst/>
            </a:prstGeom>
            <a:noFill/>
          </p:spPr>
          <p:txBody>
            <a:bodyPr wrap="none" rtlCol="0">
              <a:spAutoFit/>
            </a:bodyPr>
            <a:lstStyle/>
            <a:p>
              <a:r>
                <a:rPr kumimoji="1" lang="zh-Hans" altLang="en-US" sz="1400" dirty="0"/>
                <a:t>架构</a:t>
              </a:r>
              <a:endParaRPr kumimoji="1" lang="zh-CN" altLang="en-US" sz="1400" dirty="0"/>
            </a:p>
          </p:txBody>
        </p:sp>
      </p:grpSp>
      <p:sp>
        <p:nvSpPr>
          <p:cNvPr id="74" name="圆角矩形 73">
            <a:extLst>
              <a:ext uri="{FF2B5EF4-FFF2-40B4-BE49-F238E27FC236}">
                <a16:creationId xmlns:a16="http://schemas.microsoft.com/office/drawing/2014/main" id="{C87D7EF1-5984-514A-93C6-5FA7C58AE4B0}"/>
              </a:ext>
            </a:extLst>
          </p:cNvPr>
          <p:cNvSpPr/>
          <p:nvPr/>
        </p:nvSpPr>
        <p:spPr>
          <a:xfrm>
            <a:off x="3310654" y="1240103"/>
            <a:ext cx="1377820" cy="615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78FE7E9A-7840-2E43-8A07-E1D376973927}"/>
              </a:ext>
            </a:extLst>
          </p:cNvPr>
          <p:cNvSpPr txBox="1"/>
          <p:nvPr/>
        </p:nvSpPr>
        <p:spPr>
          <a:xfrm>
            <a:off x="3619333" y="1374076"/>
            <a:ext cx="897069" cy="307777"/>
          </a:xfrm>
          <a:prstGeom prst="rect">
            <a:avLst/>
          </a:prstGeom>
          <a:noFill/>
        </p:spPr>
        <p:txBody>
          <a:bodyPr wrap="square" rtlCol="0">
            <a:spAutoFit/>
          </a:bodyPr>
          <a:lstStyle/>
          <a:p>
            <a:r>
              <a:rPr kumimoji="1" lang="zh-Hans" altLang="en-US" sz="1400" dirty="0"/>
              <a:t>用户模型</a:t>
            </a:r>
            <a:endParaRPr kumimoji="1" lang="zh-CN" altLang="en-US" sz="1400" dirty="0"/>
          </a:p>
        </p:txBody>
      </p:sp>
      <p:sp>
        <p:nvSpPr>
          <p:cNvPr id="75" name="圆角矩形 74">
            <a:extLst>
              <a:ext uri="{FF2B5EF4-FFF2-40B4-BE49-F238E27FC236}">
                <a16:creationId xmlns:a16="http://schemas.microsoft.com/office/drawing/2014/main" id="{9E6E160A-1567-0745-AF13-16B27C430421}"/>
              </a:ext>
            </a:extLst>
          </p:cNvPr>
          <p:cNvSpPr/>
          <p:nvPr/>
        </p:nvSpPr>
        <p:spPr>
          <a:xfrm>
            <a:off x="5406199" y="1271492"/>
            <a:ext cx="1187024" cy="601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文本框 76">
            <a:extLst>
              <a:ext uri="{FF2B5EF4-FFF2-40B4-BE49-F238E27FC236}">
                <a16:creationId xmlns:a16="http://schemas.microsoft.com/office/drawing/2014/main" id="{0D3A9214-330B-B142-B383-75CEF4BA15EE}"/>
              </a:ext>
            </a:extLst>
          </p:cNvPr>
          <p:cNvSpPr txBox="1"/>
          <p:nvPr/>
        </p:nvSpPr>
        <p:spPr>
          <a:xfrm>
            <a:off x="5534139" y="1374807"/>
            <a:ext cx="897069" cy="307777"/>
          </a:xfrm>
          <a:prstGeom prst="rect">
            <a:avLst/>
          </a:prstGeom>
          <a:noFill/>
        </p:spPr>
        <p:txBody>
          <a:bodyPr wrap="square" rtlCol="0">
            <a:spAutoFit/>
          </a:bodyPr>
          <a:lstStyle/>
          <a:p>
            <a:r>
              <a:rPr kumimoji="1" lang="en-US" altLang="zh-Hans" sz="1400" dirty="0"/>
              <a:t>BS</a:t>
            </a:r>
            <a:endParaRPr kumimoji="1" lang="zh-CN" altLang="en-US" sz="1400" dirty="0"/>
          </a:p>
        </p:txBody>
      </p:sp>
      <p:grpSp>
        <p:nvGrpSpPr>
          <p:cNvPr id="81" name="组 94">
            <a:extLst>
              <a:ext uri="{FF2B5EF4-FFF2-40B4-BE49-F238E27FC236}">
                <a16:creationId xmlns:a16="http://schemas.microsoft.com/office/drawing/2014/main" id="{5B3F3ABB-DB67-4545-947C-8493EE6F57E2}"/>
              </a:ext>
            </a:extLst>
          </p:cNvPr>
          <p:cNvGrpSpPr/>
          <p:nvPr/>
        </p:nvGrpSpPr>
        <p:grpSpPr>
          <a:xfrm>
            <a:off x="3497357" y="3528987"/>
            <a:ext cx="5601732" cy="1575883"/>
            <a:chOff x="3030867" y="3558741"/>
            <a:chExt cx="5695686" cy="2780267"/>
          </a:xfrm>
        </p:grpSpPr>
        <p:sp>
          <p:nvSpPr>
            <p:cNvPr id="82" name="圆角矩形 81">
              <a:extLst>
                <a:ext uri="{FF2B5EF4-FFF2-40B4-BE49-F238E27FC236}">
                  <a16:creationId xmlns:a16="http://schemas.microsoft.com/office/drawing/2014/main" id="{BCF7DCB2-E569-E24E-941D-E8F85959000D}"/>
                </a:ext>
              </a:extLst>
            </p:cNvPr>
            <p:cNvSpPr/>
            <p:nvPr/>
          </p:nvSpPr>
          <p:spPr>
            <a:xfrm>
              <a:off x="3030867" y="3558741"/>
              <a:ext cx="5695686" cy="27802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83" name="文本框 82">
              <a:extLst>
                <a:ext uri="{FF2B5EF4-FFF2-40B4-BE49-F238E27FC236}">
                  <a16:creationId xmlns:a16="http://schemas.microsoft.com/office/drawing/2014/main" id="{1CD27DD4-BED4-8D47-98B3-821156968C1F}"/>
                </a:ext>
              </a:extLst>
            </p:cNvPr>
            <p:cNvSpPr txBox="1"/>
            <p:nvPr/>
          </p:nvSpPr>
          <p:spPr>
            <a:xfrm>
              <a:off x="5623774" y="3588244"/>
              <a:ext cx="543739" cy="394278"/>
            </a:xfrm>
            <a:prstGeom prst="rect">
              <a:avLst/>
            </a:prstGeom>
            <a:noFill/>
          </p:spPr>
          <p:txBody>
            <a:bodyPr wrap="none" rtlCol="0">
              <a:spAutoFit/>
            </a:bodyPr>
            <a:lstStyle/>
            <a:p>
              <a:pPr algn="ctr"/>
              <a:r>
                <a:rPr kumimoji="1" lang="zh-Hans" altLang="en-US" sz="1400" dirty="0"/>
                <a:t>垂类</a:t>
              </a:r>
              <a:endParaRPr kumimoji="1" lang="zh-CN" altLang="en-US" sz="1400" dirty="0"/>
            </a:p>
          </p:txBody>
        </p:sp>
      </p:grpSp>
      <p:grpSp>
        <p:nvGrpSpPr>
          <p:cNvPr id="102" name="组 89">
            <a:extLst>
              <a:ext uri="{FF2B5EF4-FFF2-40B4-BE49-F238E27FC236}">
                <a16:creationId xmlns:a16="http://schemas.microsoft.com/office/drawing/2014/main" id="{F1742749-9E8F-C544-9E8C-BEC5BD914B58}"/>
              </a:ext>
            </a:extLst>
          </p:cNvPr>
          <p:cNvGrpSpPr/>
          <p:nvPr/>
        </p:nvGrpSpPr>
        <p:grpSpPr>
          <a:xfrm>
            <a:off x="3710730" y="3965084"/>
            <a:ext cx="722362" cy="408597"/>
            <a:chOff x="8086796" y="4297175"/>
            <a:chExt cx="1633881" cy="1882779"/>
          </a:xfrm>
        </p:grpSpPr>
        <p:sp>
          <p:nvSpPr>
            <p:cNvPr id="105" name="圆角矩形 104">
              <a:extLst>
                <a:ext uri="{FF2B5EF4-FFF2-40B4-BE49-F238E27FC236}">
                  <a16:creationId xmlns:a16="http://schemas.microsoft.com/office/drawing/2014/main" id="{EC752448-45FD-1C4D-8E54-9BD9C90AF07D}"/>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06" name="文本框 105">
              <a:extLst>
                <a:ext uri="{FF2B5EF4-FFF2-40B4-BE49-F238E27FC236}">
                  <a16:creationId xmlns:a16="http://schemas.microsoft.com/office/drawing/2014/main" id="{EBD71CF1-6B95-F24E-B3D0-39FFA94236C7}"/>
                </a:ext>
              </a:extLst>
            </p:cNvPr>
            <p:cNvSpPr txBox="1"/>
            <p:nvPr/>
          </p:nvSpPr>
          <p:spPr>
            <a:xfrm>
              <a:off x="8349737" y="4357868"/>
              <a:ext cx="1010885" cy="1157875"/>
            </a:xfrm>
            <a:prstGeom prst="rect">
              <a:avLst/>
            </a:prstGeom>
            <a:noFill/>
          </p:spPr>
          <p:txBody>
            <a:bodyPr wrap="none" rtlCol="0">
              <a:spAutoFit/>
            </a:bodyPr>
            <a:lstStyle/>
            <a:p>
              <a:r>
                <a:rPr kumimoji="1" lang="en-US" altLang="zh-Hans" sz="1400" dirty="0" err="1"/>
                <a:t>init</a:t>
              </a:r>
              <a:endParaRPr kumimoji="1" lang="zh-CN" altLang="en-US" sz="1400" dirty="0"/>
            </a:p>
          </p:txBody>
        </p:sp>
      </p:grpSp>
      <p:grpSp>
        <p:nvGrpSpPr>
          <p:cNvPr id="109" name="组 89">
            <a:extLst>
              <a:ext uri="{FF2B5EF4-FFF2-40B4-BE49-F238E27FC236}">
                <a16:creationId xmlns:a16="http://schemas.microsoft.com/office/drawing/2014/main" id="{8561E072-BDB6-0A47-9E26-DD2484ADFC43}"/>
              </a:ext>
            </a:extLst>
          </p:cNvPr>
          <p:cNvGrpSpPr/>
          <p:nvPr/>
        </p:nvGrpSpPr>
        <p:grpSpPr>
          <a:xfrm>
            <a:off x="4803342" y="3965084"/>
            <a:ext cx="1086761" cy="408597"/>
            <a:chOff x="8086796" y="4297175"/>
            <a:chExt cx="1633881" cy="1882779"/>
          </a:xfrm>
        </p:grpSpPr>
        <p:sp>
          <p:nvSpPr>
            <p:cNvPr id="110" name="圆角矩形 109">
              <a:extLst>
                <a:ext uri="{FF2B5EF4-FFF2-40B4-BE49-F238E27FC236}">
                  <a16:creationId xmlns:a16="http://schemas.microsoft.com/office/drawing/2014/main" id="{84332755-ACD8-FB42-932B-C39AB626D1F1}"/>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11" name="文本框 110">
              <a:extLst>
                <a:ext uri="{FF2B5EF4-FFF2-40B4-BE49-F238E27FC236}">
                  <a16:creationId xmlns:a16="http://schemas.microsoft.com/office/drawing/2014/main" id="{D6ECA6B4-8FB3-874A-B572-411F08CCB596}"/>
                </a:ext>
              </a:extLst>
            </p:cNvPr>
            <p:cNvSpPr txBox="1"/>
            <p:nvPr/>
          </p:nvSpPr>
          <p:spPr>
            <a:xfrm>
              <a:off x="8349738" y="4357868"/>
              <a:ext cx="959370" cy="1157875"/>
            </a:xfrm>
            <a:prstGeom prst="rect">
              <a:avLst/>
            </a:prstGeom>
            <a:noFill/>
          </p:spPr>
          <p:txBody>
            <a:bodyPr wrap="none" rtlCol="0">
              <a:spAutoFit/>
            </a:bodyPr>
            <a:lstStyle/>
            <a:p>
              <a:r>
                <a:rPr kumimoji="1" lang="en-US" altLang="zh-Hans" sz="1400" dirty="0"/>
                <a:t>recall</a:t>
              </a:r>
              <a:endParaRPr kumimoji="1" lang="zh-CN" altLang="en-US" sz="1400" dirty="0"/>
            </a:p>
          </p:txBody>
        </p:sp>
      </p:grpSp>
      <p:grpSp>
        <p:nvGrpSpPr>
          <p:cNvPr id="112" name="组 89">
            <a:extLst>
              <a:ext uri="{FF2B5EF4-FFF2-40B4-BE49-F238E27FC236}">
                <a16:creationId xmlns:a16="http://schemas.microsoft.com/office/drawing/2014/main" id="{E77EE899-710A-CD44-8EF7-C3D08E0DE717}"/>
              </a:ext>
            </a:extLst>
          </p:cNvPr>
          <p:cNvGrpSpPr/>
          <p:nvPr/>
        </p:nvGrpSpPr>
        <p:grpSpPr>
          <a:xfrm>
            <a:off x="6185841" y="3973299"/>
            <a:ext cx="1221321" cy="408597"/>
            <a:chOff x="8086796" y="4297175"/>
            <a:chExt cx="1633881" cy="1882779"/>
          </a:xfrm>
        </p:grpSpPr>
        <p:sp>
          <p:nvSpPr>
            <p:cNvPr id="113" name="圆角矩形 112">
              <a:extLst>
                <a:ext uri="{FF2B5EF4-FFF2-40B4-BE49-F238E27FC236}">
                  <a16:creationId xmlns:a16="http://schemas.microsoft.com/office/drawing/2014/main" id="{C77FF98B-C069-EB40-AE4A-55B69DFCFB49}"/>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14" name="文本框 113">
              <a:extLst>
                <a:ext uri="{FF2B5EF4-FFF2-40B4-BE49-F238E27FC236}">
                  <a16:creationId xmlns:a16="http://schemas.microsoft.com/office/drawing/2014/main" id="{FB24D9FC-65F4-314C-AC64-A29A1F5D954F}"/>
                </a:ext>
              </a:extLst>
            </p:cNvPr>
            <p:cNvSpPr txBox="1"/>
            <p:nvPr/>
          </p:nvSpPr>
          <p:spPr>
            <a:xfrm>
              <a:off x="8349738" y="4357868"/>
              <a:ext cx="767731" cy="1157875"/>
            </a:xfrm>
            <a:prstGeom prst="rect">
              <a:avLst/>
            </a:prstGeom>
            <a:noFill/>
          </p:spPr>
          <p:txBody>
            <a:bodyPr wrap="none" rtlCol="0">
              <a:spAutoFit/>
            </a:bodyPr>
            <a:lstStyle/>
            <a:p>
              <a:r>
                <a:rPr kumimoji="1" lang="en-US" altLang="zh-Hans" sz="1400" dirty="0"/>
                <a:t>filter</a:t>
              </a:r>
              <a:endParaRPr kumimoji="1" lang="zh-CN" altLang="en-US" sz="1400" dirty="0"/>
            </a:p>
          </p:txBody>
        </p:sp>
      </p:grpSp>
      <p:grpSp>
        <p:nvGrpSpPr>
          <p:cNvPr id="115" name="组 89">
            <a:extLst>
              <a:ext uri="{FF2B5EF4-FFF2-40B4-BE49-F238E27FC236}">
                <a16:creationId xmlns:a16="http://schemas.microsoft.com/office/drawing/2014/main" id="{64A78FFE-1652-5047-950A-0AB812B11FB6}"/>
              </a:ext>
            </a:extLst>
          </p:cNvPr>
          <p:cNvGrpSpPr/>
          <p:nvPr/>
        </p:nvGrpSpPr>
        <p:grpSpPr>
          <a:xfrm>
            <a:off x="7594459" y="3957167"/>
            <a:ext cx="1190919" cy="440346"/>
            <a:chOff x="8086796" y="4297175"/>
            <a:chExt cx="1633881" cy="2029078"/>
          </a:xfrm>
        </p:grpSpPr>
        <p:sp>
          <p:nvSpPr>
            <p:cNvPr id="116" name="圆角矩形 115">
              <a:extLst>
                <a:ext uri="{FF2B5EF4-FFF2-40B4-BE49-F238E27FC236}">
                  <a16:creationId xmlns:a16="http://schemas.microsoft.com/office/drawing/2014/main" id="{5002C831-D0EF-A244-AE94-89E77DC07BD3}"/>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17" name="文本框 116">
              <a:extLst>
                <a:ext uri="{FF2B5EF4-FFF2-40B4-BE49-F238E27FC236}">
                  <a16:creationId xmlns:a16="http://schemas.microsoft.com/office/drawing/2014/main" id="{5697E6CF-B67B-0B43-ABBE-ED5ED1A12421}"/>
                </a:ext>
              </a:extLst>
            </p:cNvPr>
            <p:cNvSpPr txBox="1"/>
            <p:nvPr/>
          </p:nvSpPr>
          <p:spPr>
            <a:xfrm>
              <a:off x="8349738" y="4357868"/>
              <a:ext cx="828879" cy="1968385"/>
            </a:xfrm>
            <a:prstGeom prst="rect">
              <a:avLst/>
            </a:prstGeom>
            <a:noFill/>
          </p:spPr>
          <p:txBody>
            <a:bodyPr wrap="none" rtlCol="0">
              <a:spAutoFit/>
            </a:bodyPr>
            <a:lstStyle/>
            <a:p>
              <a:r>
                <a:rPr kumimoji="1" lang="en-US" altLang="zh-Hans" sz="1400" dirty="0"/>
                <a:t>Rank</a:t>
              </a:r>
            </a:p>
            <a:p>
              <a:endParaRPr kumimoji="1" lang="zh-CN" altLang="en-US" sz="1400" dirty="0"/>
            </a:p>
          </p:txBody>
        </p:sp>
      </p:grpSp>
      <p:grpSp>
        <p:nvGrpSpPr>
          <p:cNvPr id="121" name="组 89">
            <a:extLst>
              <a:ext uri="{FF2B5EF4-FFF2-40B4-BE49-F238E27FC236}">
                <a16:creationId xmlns:a16="http://schemas.microsoft.com/office/drawing/2014/main" id="{F2808F34-1277-B247-910E-6FE301F74BAD}"/>
              </a:ext>
            </a:extLst>
          </p:cNvPr>
          <p:cNvGrpSpPr/>
          <p:nvPr/>
        </p:nvGrpSpPr>
        <p:grpSpPr>
          <a:xfrm>
            <a:off x="3730679" y="4571244"/>
            <a:ext cx="1458366" cy="408597"/>
            <a:chOff x="8086796" y="4297175"/>
            <a:chExt cx="1633881" cy="1882779"/>
          </a:xfrm>
        </p:grpSpPr>
        <p:sp>
          <p:nvSpPr>
            <p:cNvPr id="122" name="圆角矩形 121">
              <a:extLst>
                <a:ext uri="{FF2B5EF4-FFF2-40B4-BE49-F238E27FC236}">
                  <a16:creationId xmlns:a16="http://schemas.microsoft.com/office/drawing/2014/main" id="{79D99A05-C7B4-E94A-B05C-31B102439853}"/>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23" name="文本框 122">
              <a:extLst>
                <a:ext uri="{FF2B5EF4-FFF2-40B4-BE49-F238E27FC236}">
                  <a16:creationId xmlns:a16="http://schemas.microsoft.com/office/drawing/2014/main" id="{EFA7B301-39A9-5E43-BBAF-0FE84A411C0D}"/>
                </a:ext>
              </a:extLst>
            </p:cNvPr>
            <p:cNvSpPr txBox="1"/>
            <p:nvPr/>
          </p:nvSpPr>
          <p:spPr>
            <a:xfrm>
              <a:off x="8349737" y="4357868"/>
              <a:ext cx="1066202" cy="1157875"/>
            </a:xfrm>
            <a:prstGeom prst="rect">
              <a:avLst/>
            </a:prstGeom>
            <a:noFill/>
          </p:spPr>
          <p:txBody>
            <a:bodyPr wrap="none" rtlCol="0">
              <a:spAutoFit/>
            </a:bodyPr>
            <a:lstStyle/>
            <a:p>
              <a:r>
                <a:rPr kumimoji="1" lang="en-US" altLang="zh-Hans" sz="1400" dirty="0"/>
                <a:t>response</a:t>
              </a:r>
              <a:endParaRPr kumimoji="1" lang="zh-CN" altLang="en-US" sz="1400" dirty="0"/>
            </a:p>
          </p:txBody>
        </p:sp>
      </p:grpSp>
      <p:grpSp>
        <p:nvGrpSpPr>
          <p:cNvPr id="124" name="组 89">
            <a:extLst>
              <a:ext uri="{FF2B5EF4-FFF2-40B4-BE49-F238E27FC236}">
                <a16:creationId xmlns:a16="http://schemas.microsoft.com/office/drawing/2014/main" id="{25079ECD-1B66-0441-A228-D8ED8D3C2CFF}"/>
              </a:ext>
            </a:extLst>
          </p:cNvPr>
          <p:cNvGrpSpPr/>
          <p:nvPr/>
        </p:nvGrpSpPr>
        <p:grpSpPr>
          <a:xfrm>
            <a:off x="5407927" y="4554799"/>
            <a:ext cx="990371" cy="408597"/>
            <a:chOff x="8086796" y="4297175"/>
            <a:chExt cx="1633881" cy="1882779"/>
          </a:xfrm>
        </p:grpSpPr>
        <p:sp>
          <p:nvSpPr>
            <p:cNvPr id="125" name="圆角矩形 124">
              <a:extLst>
                <a:ext uri="{FF2B5EF4-FFF2-40B4-BE49-F238E27FC236}">
                  <a16:creationId xmlns:a16="http://schemas.microsoft.com/office/drawing/2014/main" id="{F7B9EC4D-7463-0647-9378-143F9DB08D59}"/>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26" name="文本框 125">
              <a:extLst>
                <a:ext uri="{FF2B5EF4-FFF2-40B4-BE49-F238E27FC236}">
                  <a16:creationId xmlns:a16="http://schemas.microsoft.com/office/drawing/2014/main" id="{05F30C82-3AA5-1346-B3B4-B4F5ED7B2F92}"/>
                </a:ext>
              </a:extLst>
            </p:cNvPr>
            <p:cNvSpPr txBox="1"/>
            <p:nvPr/>
          </p:nvSpPr>
          <p:spPr>
            <a:xfrm>
              <a:off x="8349737" y="4357868"/>
              <a:ext cx="1019939" cy="1157875"/>
            </a:xfrm>
            <a:prstGeom prst="rect">
              <a:avLst/>
            </a:prstGeom>
            <a:noFill/>
          </p:spPr>
          <p:txBody>
            <a:bodyPr wrap="none" rtlCol="0">
              <a:spAutoFit/>
            </a:bodyPr>
            <a:lstStyle/>
            <a:p>
              <a:r>
                <a:rPr kumimoji="1" lang="en-US" altLang="zh-Hans" sz="1400" dirty="0"/>
                <a:t>show</a:t>
              </a:r>
              <a:endParaRPr kumimoji="1" lang="zh-CN" altLang="en-US" sz="1400" dirty="0"/>
            </a:p>
          </p:txBody>
        </p:sp>
      </p:grpSp>
      <p:grpSp>
        <p:nvGrpSpPr>
          <p:cNvPr id="127" name="组 89">
            <a:extLst>
              <a:ext uri="{FF2B5EF4-FFF2-40B4-BE49-F238E27FC236}">
                <a16:creationId xmlns:a16="http://schemas.microsoft.com/office/drawing/2014/main" id="{55A686BA-4ABE-EF47-8155-F277554BA3EE}"/>
              </a:ext>
            </a:extLst>
          </p:cNvPr>
          <p:cNvGrpSpPr/>
          <p:nvPr/>
        </p:nvGrpSpPr>
        <p:grpSpPr>
          <a:xfrm>
            <a:off x="6612584" y="4579636"/>
            <a:ext cx="794578" cy="440346"/>
            <a:chOff x="8086796" y="4297175"/>
            <a:chExt cx="1633881" cy="2029078"/>
          </a:xfrm>
        </p:grpSpPr>
        <p:sp>
          <p:nvSpPr>
            <p:cNvPr id="128" name="圆角矩形 127">
              <a:extLst>
                <a:ext uri="{FF2B5EF4-FFF2-40B4-BE49-F238E27FC236}">
                  <a16:creationId xmlns:a16="http://schemas.microsoft.com/office/drawing/2014/main" id="{13D502B3-1884-8442-946B-D406761F0B79}"/>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29" name="文本框 128">
              <a:extLst>
                <a:ext uri="{FF2B5EF4-FFF2-40B4-BE49-F238E27FC236}">
                  <a16:creationId xmlns:a16="http://schemas.microsoft.com/office/drawing/2014/main" id="{5A03E0B3-969D-924F-B20E-B8D7D07959BD}"/>
                </a:ext>
              </a:extLst>
            </p:cNvPr>
            <p:cNvSpPr txBox="1"/>
            <p:nvPr/>
          </p:nvSpPr>
          <p:spPr>
            <a:xfrm>
              <a:off x="8349737" y="4357868"/>
              <a:ext cx="896992" cy="1968385"/>
            </a:xfrm>
            <a:prstGeom prst="rect">
              <a:avLst/>
            </a:prstGeom>
            <a:noFill/>
          </p:spPr>
          <p:txBody>
            <a:bodyPr wrap="none" rtlCol="0">
              <a:spAutoFit/>
            </a:bodyPr>
            <a:lstStyle/>
            <a:p>
              <a:r>
                <a:rPr kumimoji="1" lang="en-US" altLang="zh-Hans" sz="1400" dirty="0" err="1"/>
                <a:t>Ctr</a:t>
              </a:r>
              <a:endParaRPr kumimoji="1" lang="en-US" altLang="zh-Hans" sz="1400" dirty="0"/>
            </a:p>
            <a:p>
              <a:endParaRPr kumimoji="1" lang="zh-CN" altLang="en-US" sz="1400" dirty="0"/>
            </a:p>
          </p:txBody>
        </p:sp>
      </p:grpSp>
      <p:grpSp>
        <p:nvGrpSpPr>
          <p:cNvPr id="130" name="组 89">
            <a:extLst>
              <a:ext uri="{FF2B5EF4-FFF2-40B4-BE49-F238E27FC236}">
                <a16:creationId xmlns:a16="http://schemas.microsoft.com/office/drawing/2014/main" id="{2C2B17DB-933D-604A-9B7E-7D4A648245A4}"/>
              </a:ext>
            </a:extLst>
          </p:cNvPr>
          <p:cNvGrpSpPr/>
          <p:nvPr/>
        </p:nvGrpSpPr>
        <p:grpSpPr>
          <a:xfrm>
            <a:off x="7594459" y="4563503"/>
            <a:ext cx="1190919" cy="440346"/>
            <a:chOff x="8086796" y="4297175"/>
            <a:chExt cx="1633881" cy="2029077"/>
          </a:xfrm>
        </p:grpSpPr>
        <p:sp>
          <p:nvSpPr>
            <p:cNvPr id="131" name="圆角矩形 130">
              <a:extLst>
                <a:ext uri="{FF2B5EF4-FFF2-40B4-BE49-F238E27FC236}">
                  <a16:creationId xmlns:a16="http://schemas.microsoft.com/office/drawing/2014/main" id="{FE45F17F-ADA3-A842-9653-D9B2BEA736F6}"/>
                </a:ext>
              </a:extLst>
            </p:cNvPr>
            <p:cNvSpPr/>
            <p:nvPr/>
          </p:nvSpPr>
          <p:spPr>
            <a:xfrm>
              <a:off x="8086796" y="4297175"/>
              <a:ext cx="1633881" cy="18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2" name="文本框 131">
              <a:extLst>
                <a:ext uri="{FF2B5EF4-FFF2-40B4-BE49-F238E27FC236}">
                  <a16:creationId xmlns:a16="http://schemas.microsoft.com/office/drawing/2014/main" id="{3FAD6044-F4B3-CC4E-998A-5BD997F28C1E}"/>
                </a:ext>
              </a:extLst>
            </p:cNvPr>
            <p:cNvSpPr txBox="1"/>
            <p:nvPr/>
          </p:nvSpPr>
          <p:spPr>
            <a:xfrm>
              <a:off x="8349738" y="4357868"/>
              <a:ext cx="1064993" cy="1968384"/>
            </a:xfrm>
            <a:prstGeom prst="rect">
              <a:avLst/>
            </a:prstGeom>
            <a:noFill/>
          </p:spPr>
          <p:txBody>
            <a:bodyPr wrap="none" rtlCol="0">
              <a:spAutoFit/>
            </a:bodyPr>
            <a:lstStyle/>
            <a:p>
              <a:r>
                <a:rPr kumimoji="1" lang="en-US" altLang="zh-Hans" sz="1400" dirty="0" err="1"/>
                <a:t>Rerank</a:t>
              </a:r>
              <a:endParaRPr kumimoji="1" lang="en-US" altLang="zh-Hans" sz="1400" dirty="0"/>
            </a:p>
            <a:p>
              <a:endParaRPr kumimoji="1" lang="zh-CN" altLang="en-US" sz="1400" dirty="0"/>
            </a:p>
          </p:txBody>
        </p:sp>
      </p:grpSp>
      <p:cxnSp>
        <p:nvCxnSpPr>
          <p:cNvPr id="6" name="直线箭头连接符 5">
            <a:extLst>
              <a:ext uri="{FF2B5EF4-FFF2-40B4-BE49-F238E27FC236}">
                <a16:creationId xmlns:a16="http://schemas.microsoft.com/office/drawing/2014/main" id="{652C4A8B-0546-8543-98B0-2AAB876D7878}"/>
              </a:ext>
            </a:extLst>
          </p:cNvPr>
          <p:cNvCxnSpPr>
            <a:stCxn id="105" idx="3"/>
            <a:endCxn id="110" idx="1"/>
          </p:cNvCxnSpPr>
          <p:nvPr/>
        </p:nvCxnSpPr>
        <p:spPr>
          <a:xfrm>
            <a:off x="4433092" y="4169383"/>
            <a:ext cx="370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0C871159-31B3-DC4A-8E94-374438723079}"/>
              </a:ext>
            </a:extLst>
          </p:cNvPr>
          <p:cNvCxnSpPr>
            <a:stCxn id="110" idx="3"/>
            <a:endCxn id="113" idx="1"/>
          </p:cNvCxnSpPr>
          <p:nvPr/>
        </p:nvCxnSpPr>
        <p:spPr>
          <a:xfrm>
            <a:off x="5890103" y="4169383"/>
            <a:ext cx="295738" cy="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B6DEB7D8-C5EA-CF44-AB00-53B356B0472A}"/>
              </a:ext>
            </a:extLst>
          </p:cNvPr>
          <p:cNvCxnSpPr>
            <a:stCxn id="113" idx="3"/>
            <a:endCxn id="116" idx="1"/>
          </p:cNvCxnSpPr>
          <p:nvPr/>
        </p:nvCxnSpPr>
        <p:spPr>
          <a:xfrm flipV="1">
            <a:off x="7407162" y="4161466"/>
            <a:ext cx="187297" cy="1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F480203E-9CBC-2642-9663-90644136F7AC}"/>
              </a:ext>
            </a:extLst>
          </p:cNvPr>
          <p:cNvCxnSpPr>
            <a:cxnSpLocks/>
            <a:stCxn id="117" idx="2"/>
            <a:endCxn id="131" idx="0"/>
          </p:cNvCxnSpPr>
          <p:nvPr/>
        </p:nvCxnSpPr>
        <p:spPr>
          <a:xfrm>
            <a:off x="8088196" y="4397513"/>
            <a:ext cx="101723" cy="16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0F8428BD-C3BB-EB48-9F19-78B99BC713FC}"/>
              </a:ext>
            </a:extLst>
          </p:cNvPr>
          <p:cNvCxnSpPr>
            <a:stCxn id="131" idx="1"/>
            <a:endCxn id="128" idx="3"/>
          </p:cNvCxnSpPr>
          <p:nvPr/>
        </p:nvCxnSpPr>
        <p:spPr>
          <a:xfrm flipH="1">
            <a:off x="7407162" y="4767802"/>
            <a:ext cx="187297" cy="16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FAAEA3D5-90BC-6D47-B5DC-4CD2C1B12B4E}"/>
              </a:ext>
            </a:extLst>
          </p:cNvPr>
          <p:cNvCxnSpPr>
            <a:cxnSpLocks/>
            <a:stCxn id="128" idx="1"/>
            <a:endCxn id="125" idx="3"/>
          </p:cNvCxnSpPr>
          <p:nvPr/>
        </p:nvCxnSpPr>
        <p:spPr>
          <a:xfrm flipH="1" flipV="1">
            <a:off x="6398298" y="4759098"/>
            <a:ext cx="214286" cy="2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F192FBF9-A1F1-3546-98C9-8E9F6F5C4C9E}"/>
              </a:ext>
            </a:extLst>
          </p:cNvPr>
          <p:cNvCxnSpPr>
            <a:cxnSpLocks/>
          </p:cNvCxnSpPr>
          <p:nvPr/>
        </p:nvCxnSpPr>
        <p:spPr>
          <a:xfrm flipH="1" flipV="1">
            <a:off x="5189047" y="5270927"/>
            <a:ext cx="7852" cy="13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下箭头 20">
            <a:extLst>
              <a:ext uri="{FF2B5EF4-FFF2-40B4-BE49-F238E27FC236}">
                <a16:creationId xmlns:a16="http://schemas.microsoft.com/office/drawing/2014/main" id="{7D575A10-C569-9B4D-B690-2449A297A303}"/>
              </a:ext>
            </a:extLst>
          </p:cNvPr>
          <p:cNvSpPr/>
          <p:nvPr/>
        </p:nvSpPr>
        <p:spPr>
          <a:xfrm>
            <a:off x="6090140" y="3247645"/>
            <a:ext cx="308157" cy="229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2" name="圆角矩形 21">
            <a:extLst>
              <a:ext uri="{FF2B5EF4-FFF2-40B4-BE49-F238E27FC236}">
                <a16:creationId xmlns:a16="http://schemas.microsoft.com/office/drawing/2014/main" id="{AC074EAF-28B9-914B-9C84-5C9177514E74}"/>
              </a:ext>
            </a:extLst>
          </p:cNvPr>
          <p:cNvSpPr/>
          <p:nvPr/>
        </p:nvSpPr>
        <p:spPr>
          <a:xfrm>
            <a:off x="3310654" y="2292515"/>
            <a:ext cx="6172015" cy="3041490"/>
          </a:xfrm>
          <a:prstGeom prst="roundRect">
            <a:avLst/>
          </a:prstGeom>
          <a:noFill/>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a:p>
        </p:txBody>
      </p:sp>
      <p:cxnSp>
        <p:nvCxnSpPr>
          <p:cNvPr id="32" name="直线箭头连接符 31">
            <a:extLst>
              <a:ext uri="{FF2B5EF4-FFF2-40B4-BE49-F238E27FC236}">
                <a16:creationId xmlns:a16="http://schemas.microsoft.com/office/drawing/2014/main" id="{CCF0C0A8-A099-F84A-8490-1376A1BEED3E}"/>
              </a:ext>
            </a:extLst>
          </p:cNvPr>
          <p:cNvCxnSpPr>
            <a:cxnSpLocks/>
          </p:cNvCxnSpPr>
          <p:nvPr/>
        </p:nvCxnSpPr>
        <p:spPr>
          <a:xfrm>
            <a:off x="3999564" y="1872646"/>
            <a:ext cx="433528" cy="43609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33" name="直线箭头连接符 132">
            <a:extLst>
              <a:ext uri="{FF2B5EF4-FFF2-40B4-BE49-F238E27FC236}">
                <a16:creationId xmlns:a16="http://schemas.microsoft.com/office/drawing/2014/main" id="{ED82A4C7-3049-E34C-8853-B775F2FDDCD9}"/>
              </a:ext>
            </a:extLst>
          </p:cNvPr>
          <p:cNvCxnSpPr>
            <a:cxnSpLocks/>
          </p:cNvCxnSpPr>
          <p:nvPr/>
        </p:nvCxnSpPr>
        <p:spPr>
          <a:xfrm>
            <a:off x="6107272" y="1854846"/>
            <a:ext cx="310551" cy="43609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34" name="圆角矩形 133">
            <a:extLst>
              <a:ext uri="{FF2B5EF4-FFF2-40B4-BE49-F238E27FC236}">
                <a16:creationId xmlns:a16="http://schemas.microsoft.com/office/drawing/2014/main" id="{0B5965FC-89BB-9C4B-AD4D-531F7C188AD8}"/>
              </a:ext>
            </a:extLst>
          </p:cNvPr>
          <p:cNvSpPr/>
          <p:nvPr/>
        </p:nvSpPr>
        <p:spPr>
          <a:xfrm>
            <a:off x="10225042" y="3560655"/>
            <a:ext cx="1549340" cy="6111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7" name="圆角矩形 136">
            <a:extLst>
              <a:ext uri="{FF2B5EF4-FFF2-40B4-BE49-F238E27FC236}">
                <a16:creationId xmlns:a16="http://schemas.microsoft.com/office/drawing/2014/main" id="{EDA654FB-2BAE-7B41-A35B-0D5A9A58B32B}"/>
              </a:ext>
            </a:extLst>
          </p:cNvPr>
          <p:cNvSpPr/>
          <p:nvPr/>
        </p:nvSpPr>
        <p:spPr>
          <a:xfrm>
            <a:off x="774132" y="3653615"/>
            <a:ext cx="1549340" cy="6252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44" name="文本框 43">
            <a:extLst>
              <a:ext uri="{FF2B5EF4-FFF2-40B4-BE49-F238E27FC236}">
                <a16:creationId xmlns:a16="http://schemas.microsoft.com/office/drawing/2014/main" id="{1F9EAC63-B4E7-1E48-AFBB-6D2744C113B3}"/>
              </a:ext>
            </a:extLst>
          </p:cNvPr>
          <p:cNvSpPr txBox="1"/>
          <p:nvPr/>
        </p:nvSpPr>
        <p:spPr>
          <a:xfrm>
            <a:off x="1249346" y="3796552"/>
            <a:ext cx="589172" cy="307777"/>
          </a:xfrm>
          <a:prstGeom prst="rect">
            <a:avLst/>
          </a:prstGeom>
          <a:noFill/>
        </p:spPr>
        <p:txBody>
          <a:bodyPr wrap="square" rtlCol="0">
            <a:spAutoFit/>
          </a:bodyPr>
          <a:lstStyle/>
          <a:p>
            <a:r>
              <a:rPr kumimoji="1" lang="en-US" altLang="zh-CN" sz="1400" dirty="0"/>
              <a:t>AL2</a:t>
            </a:r>
            <a:endParaRPr kumimoji="1" lang="zh-CN" altLang="en-US" sz="1400" dirty="0"/>
          </a:p>
        </p:txBody>
      </p:sp>
      <p:sp>
        <p:nvSpPr>
          <p:cNvPr id="46" name="右箭头 45">
            <a:extLst>
              <a:ext uri="{FF2B5EF4-FFF2-40B4-BE49-F238E27FC236}">
                <a16:creationId xmlns:a16="http://schemas.microsoft.com/office/drawing/2014/main" id="{AA5C72E4-DC91-D741-A058-95D6DED6D47B}"/>
              </a:ext>
            </a:extLst>
          </p:cNvPr>
          <p:cNvSpPr/>
          <p:nvPr/>
        </p:nvSpPr>
        <p:spPr>
          <a:xfrm>
            <a:off x="2356684" y="3840322"/>
            <a:ext cx="691316" cy="257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8" name="文本框 137">
            <a:extLst>
              <a:ext uri="{FF2B5EF4-FFF2-40B4-BE49-F238E27FC236}">
                <a16:creationId xmlns:a16="http://schemas.microsoft.com/office/drawing/2014/main" id="{D81945CA-55B5-2342-8DA6-3BD71E183DFC}"/>
              </a:ext>
            </a:extLst>
          </p:cNvPr>
          <p:cNvSpPr txBox="1"/>
          <p:nvPr/>
        </p:nvSpPr>
        <p:spPr>
          <a:xfrm>
            <a:off x="10656553" y="3796551"/>
            <a:ext cx="500460" cy="523220"/>
          </a:xfrm>
          <a:prstGeom prst="rect">
            <a:avLst/>
          </a:prstGeom>
          <a:noFill/>
        </p:spPr>
        <p:txBody>
          <a:bodyPr wrap="square" rtlCol="0">
            <a:spAutoFit/>
          </a:bodyPr>
          <a:lstStyle/>
          <a:p>
            <a:r>
              <a:rPr kumimoji="1" lang="en-US" altLang="zh-Hans" sz="1400" dirty="0"/>
              <a:t>GR</a:t>
            </a:r>
          </a:p>
          <a:p>
            <a:endParaRPr kumimoji="1" lang="zh-CN" altLang="en-US" sz="1400" dirty="0"/>
          </a:p>
        </p:txBody>
      </p:sp>
      <p:sp>
        <p:nvSpPr>
          <p:cNvPr id="139" name="右箭头 138">
            <a:extLst>
              <a:ext uri="{FF2B5EF4-FFF2-40B4-BE49-F238E27FC236}">
                <a16:creationId xmlns:a16="http://schemas.microsoft.com/office/drawing/2014/main" id="{579633A7-B9A8-A049-8F59-AB441BD7CD8D}"/>
              </a:ext>
            </a:extLst>
          </p:cNvPr>
          <p:cNvSpPr/>
          <p:nvPr/>
        </p:nvSpPr>
        <p:spPr>
          <a:xfrm>
            <a:off x="9501592" y="3821702"/>
            <a:ext cx="629334" cy="177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40" name="圆角矩形 139">
            <a:extLst>
              <a:ext uri="{FF2B5EF4-FFF2-40B4-BE49-F238E27FC236}">
                <a16:creationId xmlns:a16="http://schemas.microsoft.com/office/drawing/2014/main" id="{94D17486-D7DA-6D4F-ADF8-ABC7C7E8E66F}"/>
              </a:ext>
            </a:extLst>
          </p:cNvPr>
          <p:cNvSpPr/>
          <p:nvPr/>
        </p:nvSpPr>
        <p:spPr>
          <a:xfrm>
            <a:off x="7306453" y="1271492"/>
            <a:ext cx="967162" cy="601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1" name="直线箭头连接符 140">
            <a:extLst>
              <a:ext uri="{FF2B5EF4-FFF2-40B4-BE49-F238E27FC236}">
                <a16:creationId xmlns:a16="http://schemas.microsoft.com/office/drawing/2014/main" id="{CF81049A-2971-7C43-B529-EB9E797724BC}"/>
              </a:ext>
            </a:extLst>
          </p:cNvPr>
          <p:cNvCxnSpPr>
            <a:cxnSpLocks/>
          </p:cNvCxnSpPr>
          <p:nvPr/>
        </p:nvCxnSpPr>
        <p:spPr>
          <a:xfrm>
            <a:off x="7963064" y="1901526"/>
            <a:ext cx="310551" cy="43609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42" name="文本框 141">
            <a:extLst>
              <a:ext uri="{FF2B5EF4-FFF2-40B4-BE49-F238E27FC236}">
                <a16:creationId xmlns:a16="http://schemas.microsoft.com/office/drawing/2014/main" id="{4CF4B184-35DF-E54A-9420-6D7BE8E49B49}"/>
              </a:ext>
            </a:extLst>
          </p:cNvPr>
          <p:cNvSpPr txBox="1"/>
          <p:nvPr/>
        </p:nvSpPr>
        <p:spPr>
          <a:xfrm>
            <a:off x="7407162" y="1374076"/>
            <a:ext cx="710098" cy="307777"/>
          </a:xfrm>
          <a:prstGeom prst="rect">
            <a:avLst/>
          </a:prstGeom>
          <a:noFill/>
        </p:spPr>
        <p:txBody>
          <a:bodyPr wrap="square" rtlCol="0">
            <a:spAutoFit/>
          </a:bodyPr>
          <a:lstStyle/>
          <a:p>
            <a:r>
              <a:rPr kumimoji="1" lang="zh-Hans" altLang="en-US" sz="1400" dirty="0"/>
              <a:t>词典</a:t>
            </a:r>
            <a:endParaRPr kumimoji="1" lang="zh-CN" altLang="en-US" sz="1400" dirty="0"/>
          </a:p>
        </p:txBody>
      </p:sp>
      <p:cxnSp>
        <p:nvCxnSpPr>
          <p:cNvPr id="151" name="直线箭头连接符 150">
            <a:extLst>
              <a:ext uri="{FF2B5EF4-FFF2-40B4-BE49-F238E27FC236}">
                <a16:creationId xmlns:a16="http://schemas.microsoft.com/office/drawing/2014/main" id="{16B81260-8CDD-4541-9F17-7AB642E40FD4}"/>
              </a:ext>
            </a:extLst>
          </p:cNvPr>
          <p:cNvCxnSpPr>
            <a:stCxn id="125" idx="1"/>
            <a:endCxn id="122" idx="3"/>
          </p:cNvCxnSpPr>
          <p:nvPr/>
        </p:nvCxnSpPr>
        <p:spPr>
          <a:xfrm flipH="1">
            <a:off x="5189045" y="4759098"/>
            <a:ext cx="218882" cy="1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圆角矩形 154">
            <a:extLst>
              <a:ext uri="{FF2B5EF4-FFF2-40B4-BE49-F238E27FC236}">
                <a16:creationId xmlns:a16="http://schemas.microsoft.com/office/drawing/2014/main" id="{4628FF44-92B8-8D45-AB05-B59770E2461F}"/>
              </a:ext>
            </a:extLst>
          </p:cNvPr>
          <p:cNvSpPr/>
          <p:nvPr/>
        </p:nvSpPr>
        <p:spPr>
          <a:xfrm>
            <a:off x="3358435" y="5708294"/>
            <a:ext cx="1377820" cy="615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文本框 155">
            <a:extLst>
              <a:ext uri="{FF2B5EF4-FFF2-40B4-BE49-F238E27FC236}">
                <a16:creationId xmlns:a16="http://schemas.microsoft.com/office/drawing/2014/main" id="{318FC1AD-93D5-FC4F-9E5F-47C5A23B1711}"/>
              </a:ext>
            </a:extLst>
          </p:cNvPr>
          <p:cNvSpPr txBox="1"/>
          <p:nvPr/>
        </p:nvSpPr>
        <p:spPr>
          <a:xfrm>
            <a:off x="3497358" y="5842267"/>
            <a:ext cx="1066826" cy="523220"/>
          </a:xfrm>
          <a:prstGeom prst="rect">
            <a:avLst/>
          </a:prstGeom>
          <a:noFill/>
        </p:spPr>
        <p:txBody>
          <a:bodyPr wrap="square" rtlCol="0">
            <a:spAutoFit/>
          </a:bodyPr>
          <a:lstStyle/>
          <a:p>
            <a:r>
              <a:rPr kumimoji="1" lang="zh-Hans" altLang="en-US" sz="1400" dirty="0"/>
              <a:t>垂类用户模型及</a:t>
            </a:r>
            <a:r>
              <a:rPr kumimoji="1" lang="en-US" altLang="zh-Hans" sz="1400" dirty="0" err="1"/>
              <a:t>cf</a:t>
            </a:r>
            <a:endParaRPr kumimoji="1" lang="zh-CN" altLang="en-US" sz="1400" dirty="0"/>
          </a:p>
        </p:txBody>
      </p:sp>
      <p:sp>
        <p:nvSpPr>
          <p:cNvPr id="157" name="圆角矩形 156">
            <a:extLst>
              <a:ext uri="{FF2B5EF4-FFF2-40B4-BE49-F238E27FC236}">
                <a16:creationId xmlns:a16="http://schemas.microsoft.com/office/drawing/2014/main" id="{34A20B42-C201-6B42-B8DF-4CE2FBDF37B6}"/>
              </a:ext>
            </a:extLst>
          </p:cNvPr>
          <p:cNvSpPr/>
          <p:nvPr/>
        </p:nvSpPr>
        <p:spPr>
          <a:xfrm>
            <a:off x="5453980" y="5739683"/>
            <a:ext cx="1187024" cy="601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文本框 157">
            <a:extLst>
              <a:ext uri="{FF2B5EF4-FFF2-40B4-BE49-F238E27FC236}">
                <a16:creationId xmlns:a16="http://schemas.microsoft.com/office/drawing/2014/main" id="{7A7874B2-768F-B944-9218-D02C087FE6A3}"/>
              </a:ext>
            </a:extLst>
          </p:cNvPr>
          <p:cNvSpPr txBox="1"/>
          <p:nvPr/>
        </p:nvSpPr>
        <p:spPr>
          <a:xfrm>
            <a:off x="5581920" y="5842998"/>
            <a:ext cx="897069" cy="307777"/>
          </a:xfrm>
          <a:prstGeom prst="rect">
            <a:avLst/>
          </a:prstGeom>
          <a:noFill/>
        </p:spPr>
        <p:txBody>
          <a:bodyPr wrap="square" rtlCol="0">
            <a:spAutoFit/>
          </a:bodyPr>
          <a:lstStyle/>
          <a:p>
            <a:r>
              <a:rPr kumimoji="1" lang="zh-Hans" altLang="en-US" sz="1400" dirty="0"/>
              <a:t>正排</a:t>
            </a:r>
            <a:endParaRPr kumimoji="1" lang="zh-CN" altLang="en-US" sz="1400" dirty="0"/>
          </a:p>
        </p:txBody>
      </p:sp>
      <p:cxnSp>
        <p:nvCxnSpPr>
          <p:cNvPr id="161" name="直线箭头连接符 160">
            <a:extLst>
              <a:ext uri="{FF2B5EF4-FFF2-40B4-BE49-F238E27FC236}">
                <a16:creationId xmlns:a16="http://schemas.microsoft.com/office/drawing/2014/main" id="{84230439-F1AF-C646-8E97-10B25C0C131B}"/>
              </a:ext>
            </a:extLst>
          </p:cNvPr>
          <p:cNvCxnSpPr>
            <a:cxnSpLocks/>
          </p:cNvCxnSpPr>
          <p:nvPr/>
        </p:nvCxnSpPr>
        <p:spPr>
          <a:xfrm flipV="1">
            <a:off x="4047345" y="5284098"/>
            <a:ext cx="378253" cy="39091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63" name="直线箭头连接符 162">
            <a:extLst>
              <a:ext uri="{FF2B5EF4-FFF2-40B4-BE49-F238E27FC236}">
                <a16:creationId xmlns:a16="http://schemas.microsoft.com/office/drawing/2014/main" id="{BE66B271-BB6F-924B-955C-08A6F8308C32}"/>
              </a:ext>
            </a:extLst>
          </p:cNvPr>
          <p:cNvCxnSpPr>
            <a:cxnSpLocks/>
          </p:cNvCxnSpPr>
          <p:nvPr/>
        </p:nvCxnSpPr>
        <p:spPr>
          <a:xfrm flipV="1">
            <a:off x="5956629" y="5300954"/>
            <a:ext cx="378253" cy="39091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5768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内容池</a:t>
            </a:r>
            <a:endParaRPr kumimoji="1" lang="zh-CN" altLang="en-US" dirty="0"/>
          </a:p>
        </p:txBody>
      </p:sp>
      <p:sp>
        <p:nvSpPr>
          <p:cNvPr id="3" name="内容占位符 2"/>
          <p:cNvSpPr>
            <a:spLocks noGrp="1"/>
          </p:cNvSpPr>
          <p:nvPr>
            <p:ph idx="1"/>
          </p:nvPr>
        </p:nvSpPr>
        <p:spPr>
          <a:xfrm>
            <a:off x="413265" y="704812"/>
            <a:ext cx="8017281" cy="5269027"/>
          </a:xfrm>
          <a:ln>
            <a:noFill/>
          </a:ln>
        </p:spPr>
        <p:txBody>
          <a:bodyPr/>
          <a:lstStyle/>
          <a:p>
            <a:pPr>
              <a:lnSpc>
                <a:spcPct val="150000"/>
              </a:lnSpc>
            </a:pPr>
            <a:r>
              <a:rPr kumimoji="1" lang="zh-Hans" altLang="en-US" sz="2000" dirty="0"/>
              <a:t>为</a:t>
            </a:r>
            <a:r>
              <a:rPr kumimoji="1" lang="en-US" altLang="zh-Hans" sz="2000" dirty="0"/>
              <a:t>feed</a:t>
            </a:r>
            <a:r>
              <a:rPr kumimoji="1" lang="zh-Hans" altLang="en-US" sz="2000" dirty="0"/>
              <a:t>生态提供内容</a:t>
            </a:r>
            <a:endParaRPr kumimoji="1" lang="en-US" altLang="zh-CN" sz="2000" dirty="0"/>
          </a:p>
          <a:p>
            <a:pPr marL="0" indent="0">
              <a:lnSpc>
                <a:spcPct val="150000"/>
              </a:lnSpc>
              <a:buNone/>
            </a:pPr>
            <a:endParaRPr kumimoji="1" lang="en-US" altLang="zh-CN" sz="2000" dirty="0"/>
          </a:p>
          <a:p>
            <a:pPr>
              <a:lnSpc>
                <a:spcPct val="150000"/>
              </a:lnSpc>
            </a:pPr>
            <a:r>
              <a:rPr kumimoji="1" lang="zh-CN" altLang="en-US" sz="2000" dirty="0"/>
              <a:t>资源组接口</a:t>
            </a:r>
            <a:r>
              <a:rPr kumimoji="1" lang="en-US" altLang="zh-CN" sz="2000" dirty="0"/>
              <a:t>PM</a:t>
            </a:r>
          </a:p>
          <a:p>
            <a:pPr lvl="1">
              <a:lnSpc>
                <a:spcPct val="150000"/>
              </a:lnSpc>
            </a:pPr>
            <a:r>
              <a:rPr kumimoji="1" lang="zh-CN" altLang="en-US" sz="1809" dirty="0"/>
              <a:t>百家号：马丽</a:t>
            </a:r>
            <a:endParaRPr kumimoji="1" lang="en-US" altLang="zh-CN" sz="1809" dirty="0"/>
          </a:p>
          <a:p>
            <a:pPr lvl="1">
              <a:lnSpc>
                <a:spcPct val="150000"/>
              </a:lnSpc>
            </a:pPr>
            <a:r>
              <a:rPr kumimoji="1" lang="zh-CN" altLang="en-US" sz="1809" dirty="0"/>
              <a:t>服务平台：张新雯</a:t>
            </a:r>
            <a:endParaRPr kumimoji="1" lang="en-US" altLang="zh-CN" sz="1809" dirty="0"/>
          </a:p>
          <a:p>
            <a:pPr lvl="1">
              <a:lnSpc>
                <a:spcPct val="150000"/>
              </a:lnSpc>
            </a:pPr>
            <a:r>
              <a:rPr kumimoji="1" lang="zh-CN" altLang="en-US" sz="1809" dirty="0"/>
              <a:t>问答：张译尹</a:t>
            </a:r>
            <a:endParaRPr kumimoji="1" lang="en-US" altLang="zh-CN" sz="1809" dirty="0"/>
          </a:p>
          <a:p>
            <a:pPr lvl="1">
              <a:lnSpc>
                <a:spcPct val="150000"/>
              </a:lnSpc>
            </a:pPr>
            <a:r>
              <a:rPr kumimoji="1" lang="zh-CN" altLang="en-US" sz="1809" dirty="0"/>
              <a:t>贴吧：崔瑞</a:t>
            </a:r>
            <a:endParaRPr kumimoji="1" lang="en-US" altLang="zh-CN" sz="1809" dirty="0"/>
          </a:p>
          <a:p>
            <a:pPr lvl="1">
              <a:lnSpc>
                <a:spcPct val="150000"/>
              </a:lnSpc>
            </a:pPr>
            <a:r>
              <a:rPr kumimoji="1" lang="zh-CN" altLang="en-US" sz="1809" dirty="0"/>
              <a:t>内容编辑：乐力</a:t>
            </a:r>
            <a:endParaRPr kumimoji="1" lang="en-US" altLang="zh-CN" sz="1809" dirty="0"/>
          </a:p>
          <a:p>
            <a:pPr lvl="1">
              <a:lnSpc>
                <a:spcPct val="150000"/>
              </a:lnSpc>
            </a:pPr>
            <a:r>
              <a:rPr kumimoji="1" lang="zh-CN" altLang="en-US" sz="1809" dirty="0"/>
              <a:t>明星</a:t>
            </a:r>
            <a:r>
              <a:rPr kumimoji="1" lang="en-US" altLang="zh-CN" sz="1809" dirty="0"/>
              <a:t>/</a:t>
            </a:r>
            <a:r>
              <a:rPr kumimoji="1" lang="zh-CN" altLang="en-US" sz="1809" dirty="0"/>
              <a:t>个人</a:t>
            </a:r>
            <a:r>
              <a:rPr kumimoji="1" lang="en-US" altLang="zh-CN" sz="1809" dirty="0"/>
              <a:t>UGC</a:t>
            </a:r>
            <a:r>
              <a:rPr kumimoji="1" lang="zh-CN" altLang="en-US" sz="1809" dirty="0"/>
              <a:t>：王甦旸</a:t>
            </a:r>
            <a:endParaRPr kumimoji="1" lang="en-US" altLang="zh-CN" sz="1809" dirty="0"/>
          </a:p>
          <a:p>
            <a:pPr>
              <a:lnSpc>
                <a:spcPct val="150000"/>
              </a:lnSpc>
            </a:pPr>
            <a:endParaRPr kumimoji="1" lang="en-US" altLang="zh-CN" dirty="0"/>
          </a:p>
        </p:txBody>
      </p:sp>
    </p:spTree>
    <p:extLst>
      <p:ext uri="{BB962C8B-B14F-4D97-AF65-F5344CB8AC3E}">
        <p14:creationId xmlns:p14="http://schemas.microsoft.com/office/powerpoint/2010/main" val="34269935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856" y="24272"/>
            <a:ext cx="10465132" cy="528651"/>
          </a:xfrm>
        </p:spPr>
        <p:txBody>
          <a:bodyPr/>
          <a:lstStyle/>
          <a:p>
            <a:r>
              <a:rPr kumimoji="1" lang="en-US" altLang="zh-CN" dirty="0"/>
              <a:t>AL2</a:t>
            </a:r>
            <a:r>
              <a:rPr kumimoji="1" lang="zh-CN" altLang="en-US" dirty="0"/>
              <a:t>模型介绍</a:t>
            </a:r>
          </a:p>
        </p:txBody>
      </p:sp>
      <p:sp>
        <p:nvSpPr>
          <p:cNvPr id="3" name="内容占位符 2"/>
          <p:cNvSpPr>
            <a:spLocks noGrp="1"/>
          </p:cNvSpPr>
          <p:nvPr>
            <p:ph idx="1"/>
          </p:nvPr>
        </p:nvSpPr>
        <p:spPr>
          <a:xfrm>
            <a:off x="430198" y="687880"/>
            <a:ext cx="5344069" cy="5282614"/>
          </a:xfrm>
          <a:ln>
            <a:noFill/>
          </a:ln>
        </p:spPr>
        <p:txBody>
          <a:bodyPr/>
          <a:lstStyle/>
          <a:p>
            <a:pPr>
              <a:lnSpc>
                <a:spcPct val="150000"/>
              </a:lnSpc>
            </a:pPr>
            <a:r>
              <a:rPr kumimoji="1" lang="zh-CN" altLang="en-US" dirty="0"/>
              <a:t>内容模型：根据文章内容，打上多维度的标签</a:t>
            </a:r>
            <a:endParaRPr kumimoji="1" lang="en-US" altLang="zh-CN" dirty="0"/>
          </a:p>
          <a:p>
            <a:pPr lvl="1">
              <a:lnSpc>
                <a:spcPct val="150000"/>
              </a:lnSpc>
            </a:pPr>
            <a:r>
              <a:rPr kumimoji="1" lang="zh-CN" altLang="en-US" dirty="0"/>
              <a:t>图文分类（一级</a:t>
            </a:r>
            <a:r>
              <a:rPr kumimoji="1" lang="en-US" altLang="zh-CN" dirty="0"/>
              <a:t>+</a:t>
            </a:r>
            <a:r>
              <a:rPr kumimoji="1" lang="zh-CN" altLang="en-US" dirty="0"/>
              <a:t>二级）</a:t>
            </a:r>
            <a:endParaRPr kumimoji="1" lang="en-US" altLang="zh-CN" dirty="0"/>
          </a:p>
          <a:p>
            <a:pPr lvl="1">
              <a:lnSpc>
                <a:spcPct val="150000"/>
              </a:lnSpc>
            </a:pPr>
            <a:r>
              <a:rPr kumimoji="1" lang="zh-CN" altLang="en-US" dirty="0"/>
              <a:t>主题词（</a:t>
            </a:r>
            <a:r>
              <a:rPr kumimoji="1" lang="en-US" altLang="zh-CN" dirty="0"/>
              <a:t>Topic</a:t>
            </a:r>
            <a:r>
              <a:rPr kumimoji="1" lang="zh-CN" altLang="en-US" dirty="0"/>
              <a:t>）提取</a:t>
            </a:r>
            <a:endParaRPr kumimoji="1" lang="en-US" altLang="zh-CN" dirty="0"/>
          </a:p>
          <a:p>
            <a:pPr lvl="1">
              <a:lnSpc>
                <a:spcPct val="150000"/>
              </a:lnSpc>
            </a:pPr>
            <a:r>
              <a:rPr kumimoji="1" lang="en-US" altLang="zh-CN" dirty="0"/>
              <a:t>ATT</a:t>
            </a:r>
            <a:r>
              <a:rPr kumimoji="1" lang="zh-CN" altLang="en-US" dirty="0"/>
              <a:t>（分发）</a:t>
            </a:r>
            <a:endParaRPr kumimoji="1" lang="en-US" altLang="zh-CN" dirty="0"/>
          </a:p>
          <a:p>
            <a:pPr lvl="1">
              <a:lnSpc>
                <a:spcPct val="150000"/>
              </a:lnSpc>
            </a:pPr>
            <a:r>
              <a:rPr kumimoji="1" lang="en-US" altLang="zh-CN" dirty="0" err="1"/>
              <a:t>KG_index</a:t>
            </a:r>
            <a:r>
              <a:rPr kumimoji="1" lang="zh-CN" altLang="en-US" dirty="0"/>
              <a:t>（知识图谱）</a:t>
            </a:r>
            <a:endParaRPr kumimoji="1" lang="en-US" altLang="zh-CN" dirty="0"/>
          </a:p>
          <a:p>
            <a:pPr lvl="1">
              <a:lnSpc>
                <a:spcPct val="150000"/>
              </a:lnSpc>
            </a:pPr>
            <a:r>
              <a:rPr kumimoji="1" lang="en-US" altLang="zh-CN" dirty="0"/>
              <a:t>Tag</a:t>
            </a:r>
            <a:r>
              <a:rPr kumimoji="1" lang="zh-CN" altLang="en-US" dirty="0"/>
              <a:t>切词（推荐）</a:t>
            </a:r>
            <a:endParaRPr kumimoji="1" lang="en-US" altLang="zh-CN" dirty="0"/>
          </a:p>
          <a:p>
            <a:pPr lvl="1">
              <a:lnSpc>
                <a:spcPct val="150000"/>
              </a:lnSpc>
            </a:pPr>
            <a:r>
              <a:rPr kumimoji="1" lang="zh-CN" altLang="en-US" dirty="0"/>
              <a:t>内容权重计算</a:t>
            </a:r>
            <a:endParaRPr kumimoji="1" lang="en-US" altLang="zh-CN" dirty="0"/>
          </a:p>
          <a:p>
            <a:pPr lvl="1">
              <a:lnSpc>
                <a:spcPct val="150000"/>
              </a:lnSpc>
            </a:pPr>
            <a:r>
              <a:rPr kumimoji="1" lang="zh-CN" altLang="en-US" dirty="0"/>
              <a:t>频道画风识别（国际频道）</a:t>
            </a:r>
            <a:endParaRPr kumimoji="1" lang="en-US" altLang="zh-CN" dirty="0"/>
          </a:p>
          <a:p>
            <a:pPr lvl="1">
              <a:lnSpc>
                <a:spcPct val="150000"/>
              </a:lnSpc>
            </a:pPr>
            <a:endParaRPr kumimoji="1" lang="en-US" altLang="zh-CN" dirty="0"/>
          </a:p>
          <a:p>
            <a:pPr lvl="1">
              <a:lnSpc>
                <a:spcPct val="150000"/>
              </a:lnSpc>
            </a:pPr>
            <a:r>
              <a:rPr kumimoji="1" lang="zh-Hans" altLang="en-US" dirty="0"/>
              <a:t>接口人：</a:t>
            </a:r>
            <a:r>
              <a:rPr kumimoji="1" lang="zh-CN" altLang="en-US" dirty="0"/>
              <a:t>田亚坤</a:t>
            </a:r>
            <a:endParaRPr kumimoji="1" lang="en-US" altLang="zh-CN" dirty="0"/>
          </a:p>
        </p:txBody>
      </p:sp>
      <p:sp>
        <p:nvSpPr>
          <p:cNvPr id="5" name="内容占位符 2">
            <a:extLst>
              <a:ext uri="{FF2B5EF4-FFF2-40B4-BE49-F238E27FC236}">
                <a16:creationId xmlns:a16="http://schemas.microsoft.com/office/drawing/2014/main" id="{6DA8F904-486B-3444-966D-FC93E27BDD50}"/>
              </a:ext>
            </a:extLst>
          </p:cNvPr>
          <p:cNvSpPr txBox="1">
            <a:spLocks/>
          </p:cNvSpPr>
          <p:nvPr/>
        </p:nvSpPr>
        <p:spPr>
          <a:xfrm>
            <a:off x="4267658" y="1284173"/>
            <a:ext cx="7634222" cy="5269027"/>
          </a:xfrm>
          <a:prstGeom prst="rect">
            <a:avLst/>
          </a:prstGeom>
          <a:ln>
            <a:noFill/>
          </a:ln>
        </p:spPr>
        <p:txBody>
          <a:bodyPr vert="horz" lIns="91440" tIns="45720" rIns="91440" bIns="45720" rtlCol="0">
            <a:normAutofit/>
          </a:bodyPr>
          <a:lstStyle>
            <a:lvl1pPr marL="326578" indent="-326578" algn="l" defTabSz="870875" rtl="0" eaLnBrk="1" latinLnBrk="0" hangingPunct="1">
              <a:spcBef>
                <a:spcPct val="20000"/>
              </a:spcBef>
              <a:buClr>
                <a:srgbClr val="237DAE"/>
              </a:buClr>
              <a:buFont typeface="Arial" pitchFamily="34" charset="0"/>
              <a:buChar char="•"/>
              <a:defRPr sz="1905" kern="1200">
                <a:solidFill>
                  <a:schemeClr val="tx1"/>
                </a:solidFill>
                <a:latin typeface="微软雅黑" pitchFamily="34" charset="-122"/>
                <a:ea typeface="微软雅黑" pitchFamily="34" charset="-122"/>
                <a:cs typeface="+mn-cs"/>
              </a:defRPr>
            </a:lvl1pPr>
            <a:lvl2pPr marL="707586" indent="-272148" algn="l" defTabSz="870875" rtl="0" eaLnBrk="1" latinLnBrk="0" hangingPunct="1">
              <a:spcBef>
                <a:spcPct val="20000"/>
              </a:spcBef>
              <a:buClr>
                <a:srgbClr val="237DAE"/>
              </a:buClr>
              <a:buFont typeface="Arial" pitchFamily="34" charset="0"/>
              <a:buChar char="–"/>
              <a:defRPr sz="1714" kern="1200">
                <a:solidFill>
                  <a:schemeClr val="tx1"/>
                </a:solidFill>
                <a:latin typeface="微软雅黑" pitchFamily="34" charset="-122"/>
                <a:ea typeface="微软雅黑" pitchFamily="34" charset="-122"/>
                <a:cs typeface="+mn-cs"/>
              </a:defRPr>
            </a:lvl2pPr>
            <a:lvl3pPr marL="1088593" indent="-217719" algn="l" defTabSz="870875" rtl="0" eaLnBrk="1" latinLnBrk="0" hangingPunct="1">
              <a:spcBef>
                <a:spcPct val="20000"/>
              </a:spcBef>
              <a:buClr>
                <a:srgbClr val="237DAE"/>
              </a:buClr>
              <a:buFont typeface="Arial" pitchFamily="34" charset="0"/>
              <a:buChar char="•"/>
              <a:defRPr sz="1524" kern="1200">
                <a:solidFill>
                  <a:schemeClr val="tx1"/>
                </a:solidFill>
                <a:latin typeface="微软雅黑" pitchFamily="34" charset="-122"/>
                <a:ea typeface="微软雅黑" pitchFamily="34" charset="-122"/>
                <a:cs typeface="+mn-cs"/>
              </a:defRPr>
            </a:lvl3pPr>
            <a:lvl4pPr marL="1524030"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4pPr>
            <a:lvl5pPr marL="1959468"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5pPr>
            <a:lvl6pPr marL="2394905"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6pPr>
            <a:lvl7pPr marL="2830342"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7pPr>
            <a:lvl8pPr marL="3265780"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8pPr>
            <a:lvl9pPr marL="3701217"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9pPr>
          </a:lstStyle>
          <a:p>
            <a:pPr>
              <a:lnSpc>
                <a:spcPct val="150000"/>
              </a:lnSpc>
            </a:pPr>
            <a:r>
              <a:rPr kumimoji="1" lang="zh-CN" altLang="en-US" dirty="0"/>
              <a:t>质量模型：根据语义、预测、数据，对文正做优质识别和低质打压</a:t>
            </a:r>
            <a:endParaRPr kumimoji="1" lang="en-US" altLang="zh-CN" dirty="0"/>
          </a:p>
          <a:p>
            <a:pPr lvl="1">
              <a:lnSpc>
                <a:spcPct val="150000"/>
              </a:lnSpc>
            </a:pPr>
            <a:r>
              <a:rPr kumimoji="1" lang="zh-CN" altLang="en-US" dirty="0"/>
              <a:t>低质打压</a:t>
            </a:r>
            <a:endParaRPr kumimoji="1" lang="en-US" altLang="zh-CN" dirty="0"/>
          </a:p>
          <a:p>
            <a:pPr lvl="2">
              <a:lnSpc>
                <a:spcPct val="150000"/>
              </a:lnSpc>
            </a:pPr>
            <a:r>
              <a:rPr kumimoji="1" lang="zh-CN" altLang="en-US" dirty="0"/>
              <a:t>广告色情，令人不适，标题党，文不对题，旧闻新发，低俗</a:t>
            </a:r>
            <a:endParaRPr kumimoji="1" lang="en-US" altLang="zh-CN" dirty="0"/>
          </a:p>
          <a:p>
            <a:pPr lvl="2">
              <a:lnSpc>
                <a:spcPct val="150000"/>
              </a:lnSpc>
            </a:pPr>
            <a:r>
              <a:rPr kumimoji="1" lang="zh-CN" altLang="en-US" dirty="0"/>
              <a:t>低质文章送审</a:t>
            </a:r>
            <a:r>
              <a:rPr kumimoji="1" lang="en-US" altLang="zh-CN" dirty="0"/>
              <a:t>&amp;</a:t>
            </a:r>
            <a:r>
              <a:rPr kumimoji="1" lang="zh-CN" altLang="en-US" dirty="0"/>
              <a:t>过滤</a:t>
            </a:r>
            <a:endParaRPr kumimoji="1" lang="en-US" altLang="zh-CN" dirty="0"/>
          </a:p>
          <a:p>
            <a:pPr lvl="1">
              <a:lnSpc>
                <a:spcPct val="150000"/>
              </a:lnSpc>
            </a:pPr>
            <a:r>
              <a:rPr kumimoji="1" lang="zh-CN" altLang="en-US" dirty="0"/>
              <a:t>优质识别</a:t>
            </a:r>
            <a:endParaRPr kumimoji="1" lang="en-US" altLang="zh-CN" dirty="0"/>
          </a:p>
          <a:p>
            <a:pPr lvl="2">
              <a:lnSpc>
                <a:spcPct val="150000"/>
              </a:lnSpc>
            </a:pPr>
            <a:r>
              <a:rPr kumimoji="1" lang="zh-CN" altLang="en-US" dirty="0"/>
              <a:t>吸引力预测，影响力判断，高时效性识别，后验优质库重灌</a:t>
            </a:r>
            <a:endParaRPr kumimoji="1" lang="en-US" altLang="zh-CN" dirty="0"/>
          </a:p>
          <a:p>
            <a:pPr>
              <a:lnSpc>
                <a:spcPct val="150000"/>
              </a:lnSpc>
            </a:pPr>
            <a:r>
              <a:rPr kumimoji="1" lang="zh-CN" altLang="en-US" dirty="0"/>
              <a:t>常见质量过滤原因（可加白名单）</a:t>
            </a:r>
            <a:endParaRPr kumimoji="1" lang="en-US" altLang="zh-CN" dirty="0"/>
          </a:p>
          <a:p>
            <a:pPr lvl="1">
              <a:lnSpc>
                <a:spcPct val="150000"/>
              </a:lnSpc>
            </a:pPr>
            <a:r>
              <a:rPr kumimoji="1" lang="en-US" altLang="zh-CN" dirty="0">
                <a:solidFill>
                  <a:srgbClr val="FF0000"/>
                </a:solidFill>
              </a:rPr>
              <a:t>『</a:t>
            </a:r>
            <a:r>
              <a:rPr lang="zh-CN" altLang="en-US" dirty="0">
                <a:solidFill>
                  <a:srgbClr val="FF0000"/>
                </a:solidFill>
              </a:rPr>
              <a:t>黄毒假抄懒，斗贴装谣灰</a:t>
            </a:r>
            <a:r>
              <a:rPr lang="en-US" altLang="zh-CN" dirty="0">
                <a:solidFill>
                  <a:srgbClr val="FF0000"/>
                </a:solidFill>
              </a:rPr>
              <a:t>』</a:t>
            </a:r>
            <a:endParaRPr kumimoji="1" lang="en-US" altLang="zh-CN" dirty="0">
              <a:solidFill>
                <a:srgbClr val="FF0000"/>
              </a:solidFill>
            </a:endParaRPr>
          </a:p>
          <a:p>
            <a:pPr lvl="1">
              <a:lnSpc>
                <a:spcPct val="150000"/>
              </a:lnSpc>
            </a:pPr>
            <a:r>
              <a:rPr kumimoji="1" lang="zh-CN" altLang="en-US" dirty="0"/>
              <a:t>机审过滤：广告、机打低分、旧闻、类别、低俗、关键字、令人不适</a:t>
            </a:r>
            <a:endParaRPr kumimoji="1" lang="en-US" altLang="zh-CN" dirty="0"/>
          </a:p>
          <a:p>
            <a:pPr lvl="1">
              <a:lnSpc>
                <a:spcPct val="150000"/>
              </a:lnSpc>
            </a:pPr>
            <a:r>
              <a:rPr kumimoji="1" lang="zh-CN" altLang="en-US" dirty="0"/>
              <a:t>人审过滤：标题党，负面评论，广告，低俗，题文不符</a:t>
            </a:r>
            <a:endParaRPr kumimoji="1" lang="en-US" altLang="zh-CN" dirty="0"/>
          </a:p>
          <a:p>
            <a:pPr marL="435438" lvl="1" indent="0">
              <a:lnSpc>
                <a:spcPct val="150000"/>
              </a:lnSpc>
              <a:buNone/>
            </a:pPr>
            <a:r>
              <a:rPr kumimoji="1" lang="zh-Hans" altLang="en-US" dirty="0"/>
              <a:t>接口人：卢剑锋</a:t>
            </a:r>
            <a:endParaRPr kumimoji="1" lang="en-US" altLang="zh-CN" dirty="0"/>
          </a:p>
        </p:txBody>
      </p:sp>
    </p:spTree>
    <p:extLst>
      <p:ext uri="{BB962C8B-B14F-4D97-AF65-F5344CB8AC3E}">
        <p14:creationId xmlns:p14="http://schemas.microsoft.com/office/powerpoint/2010/main" val="8927843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在线存储</a:t>
            </a:r>
            <a:r>
              <a:rPr kumimoji="1" lang="en-US" altLang="zh-Hans" dirty="0"/>
              <a:t>	</a:t>
            </a:r>
            <a:endParaRPr kumimoji="1" lang="zh-CN" altLang="en-US" dirty="0"/>
          </a:p>
        </p:txBody>
      </p:sp>
      <p:sp>
        <p:nvSpPr>
          <p:cNvPr id="3" name="内容占位符 2"/>
          <p:cNvSpPr>
            <a:spLocks noGrp="1"/>
          </p:cNvSpPr>
          <p:nvPr>
            <p:ph idx="1"/>
          </p:nvPr>
        </p:nvSpPr>
        <p:spPr>
          <a:xfrm>
            <a:off x="560633" y="857213"/>
            <a:ext cx="9512449" cy="2459728"/>
          </a:xfrm>
          <a:ln>
            <a:noFill/>
          </a:ln>
        </p:spPr>
        <p:txBody>
          <a:bodyPr>
            <a:normAutofit lnSpcReduction="10000"/>
          </a:bodyPr>
          <a:lstStyle/>
          <a:p>
            <a:pPr>
              <a:lnSpc>
                <a:spcPct val="150000"/>
              </a:lnSpc>
            </a:pPr>
            <a:r>
              <a:rPr kumimoji="1" lang="en-US" altLang="zh-Hans" dirty="0"/>
              <a:t>BS</a:t>
            </a:r>
            <a:r>
              <a:rPr kumimoji="1" lang="zh-Hans" altLang="en-US" dirty="0"/>
              <a:t>库</a:t>
            </a:r>
            <a:endParaRPr kumimoji="1" lang="en-US" altLang="zh-CN" dirty="0"/>
          </a:p>
          <a:p>
            <a:pPr>
              <a:lnSpc>
                <a:spcPct val="150000"/>
              </a:lnSpc>
            </a:pPr>
            <a:r>
              <a:rPr kumimoji="1" lang="zh-CN" altLang="en-US" dirty="0"/>
              <a:t>属于索引和召回层（含</a:t>
            </a:r>
            <a:r>
              <a:rPr kumimoji="1" lang="en-US" altLang="zh-CN" dirty="0"/>
              <a:t>BC</a:t>
            </a:r>
            <a:r>
              <a:rPr kumimoji="1" lang="zh-CN" altLang="en-US" dirty="0"/>
              <a:t>、</a:t>
            </a:r>
            <a:r>
              <a:rPr kumimoji="1" lang="en-US" altLang="zh-CN" dirty="0"/>
              <a:t>BS</a:t>
            </a:r>
            <a:r>
              <a:rPr kumimoji="1" lang="zh-CN" altLang="en-US" dirty="0"/>
              <a:t>、灌库等功能）</a:t>
            </a:r>
            <a:endParaRPr kumimoji="1" lang="en-US" altLang="zh-CN" dirty="0"/>
          </a:p>
          <a:p>
            <a:pPr>
              <a:lnSpc>
                <a:spcPct val="150000"/>
              </a:lnSpc>
            </a:pPr>
            <a:r>
              <a:rPr kumimoji="1" lang="zh-CN" altLang="en-US" dirty="0"/>
              <a:t>按业务分为主库、垂类库、第三方垂类库；主库按时间分为周库、月库、年库</a:t>
            </a:r>
            <a:endParaRPr kumimoji="1" lang="en-US" altLang="zh-CN" dirty="0"/>
          </a:p>
          <a:p>
            <a:pPr>
              <a:lnSpc>
                <a:spcPct val="150000"/>
              </a:lnSpc>
            </a:pPr>
            <a:r>
              <a:rPr kumimoji="1" lang="zh-CN" altLang="en-US" dirty="0"/>
              <a:t>真正可被下发的资源库，未入库的都死在了路上</a:t>
            </a:r>
            <a:endParaRPr kumimoji="1" lang="en-US" altLang="zh-CN" dirty="0"/>
          </a:p>
          <a:p>
            <a:pPr>
              <a:lnSpc>
                <a:spcPct val="150000"/>
              </a:lnSpc>
            </a:pPr>
            <a:r>
              <a:rPr kumimoji="1" lang="zh-Hans" altLang="en-US" dirty="0"/>
              <a:t>接口人：</a:t>
            </a:r>
            <a:r>
              <a:rPr kumimoji="1" lang="zh-CN" altLang="en-US" dirty="0"/>
              <a:t>侍路登</a:t>
            </a:r>
          </a:p>
          <a:p>
            <a:pPr>
              <a:lnSpc>
                <a:spcPct val="150000"/>
              </a:lnSpc>
            </a:pPr>
            <a:endParaRPr kumimoji="1" lang="zh-CN" altLang="en-US" dirty="0"/>
          </a:p>
        </p:txBody>
      </p:sp>
      <p:sp>
        <p:nvSpPr>
          <p:cNvPr id="9" name="内容占位符 2">
            <a:extLst>
              <a:ext uri="{FF2B5EF4-FFF2-40B4-BE49-F238E27FC236}">
                <a16:creationId xmlns:a16="http://schemas.microsoft.com/office/drawing/2014/main" id="{ED7E9AAF-5650-8B49-8181-461643666201}"/>
              </a:ext>
            </a:extLst>
          </p:cNvPr>
          <p:cNvSpPr txBox="1">
            <a:spLocks/>
          </p:cNvSpPr>
          <p:nvPr/>
        </p:nvSpPr>
        <p:spPr>
          <a:xfrm>
            <a:off x="560633" y="3621231"/>
            <a:ext cx="9512449" cy="2459728"/>
          </a:xfrm>
          <a:prstGeom prst="rect">
            <a:avLst/>
          </a:prstGeom>
          <a:ln>
            <a:noFill/>
          </a:ln>
        </p:spPr>
        <p:txBody>
          <a:bodyPr vert="horz" lIns="91440" tIns="45720" rIns="91440" bIns="45720" rtlCol="0">
            <a:normAutofit/>
          </a:bodyPr>
          <a:lstStyle>
            <a:lvl1pPr marL="326578" indent="-326578" algn="l" defTabSz="870875" rtl="0" eaLnBrk="1" latinLnBrk="0" hangingPunct="1">
              <a:spcBef>
                <a:spcPct val="20000"/>
              </a:spcBef>
              <a:buClr>
                <a:srgbClr val="237DAE"/>
              </a:buClr>
              <a:buFont typeface="Arial" pitchFamily="34" charset="0"/>
              <a:buChar char="•"/>
              <a:defRPr sz="1905" kern="1200">
                <a:solidFill>
                  <a:schemeClr val="tx1"/>
                </a:solidFill>
                <a:latin typeface="微软雅黑" pitchFamily="34" charset="-122"/>
                <a:ea typeface="微软雅黑" pitchFamily="34" charset="-122"/>
                <a:cs typeface="+mn-cs"/>
              </a:defRPr>
            </a:lvl1pPr>
            <a:lvl2pPr marL="707586" indent="-272148" algn="l" defTabSz="870875" rtl="0" eaLnBrk="1" latinLnBrk="0" hangingPunct="1">
              <a:spcBef>
                <a:spcPct val="20000"/>
              </a:spcBef>
              <a:buClr>
                <a:srgbClr val="237DAE"/>
              </a:buClr>
              <a:buFont typeface="Arial" pitchFamily="34" charset="0"/>
              <a:buChar char="–"/>
              <a:defRPr sz="1714" kern="1200">
                <a:solidFill>
                  <a:schemeClr val="tx1"/>
                </a:solidFill>
                <a:latin typeface="微软雅黑" pitchFamily="34" charset="-122"/>
                <a:ea typeface="微软雅黑" pitchFamily="34" charset="-122"/>
                <a:cs typeface="+mn-cs"/>
              </a:defRPr>
            </a:lvl2pPr>
            <a:lvl3pPr marL="1088593" indent="-217719" algn="l" defTabSz="870875" rtl="0" eaLnBrk="1" latinLnBrk="0" hangingPunct="1">
              <a:spcBef>
                <a:spcPct val="20000"/>
              </a:spcBef>
              <a:buClr>
                <a:srgbClr val="237DAE"/>
              </a:buClr>
              <a:buFont typeface="Arial" pitchFamily="34" charset="0"/>
              <a:buChar char="•"/>
              <a:defRPr sz="1524" kern="1200">
                <a:solidFill>
                  <a:schemeClr val="tx1"/>
                </a:solidFill>
                <a:latin typeface="微软雅黑" pitchFamily="34" charset="-122"/>
                <a:ea typeface="微软雅黑" pitchFamily="34" charset="-122"/>
                <a:cs typeface="+mn-cs"/>
              </a:defRPr>
            </a:lvl3pPr>
            <a:lvl4pPr marL="1524030"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4pPr>
            <a:lvl5pPr marL="1959468"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5pPr>
            <a:lvl6pPr marL="2394905"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6pPr>
            <a:lvl7pPr marL="2830342"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7pPr>
            <a:lvl8pPr marL="3265780"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8pPr>
            <a:lvl9pPr marL="3701217"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9pPr>
          </a:lstStyle>
          <a:p>
            <a:pPr>
              <a:lnSpc>
                <a:spcPct val="150000"/>
              </a:lnSpc>
            </a:pPr>
            <a:r>
              <a:rPr kumimoji="1" lang="en-US" altLang="zh-Hans" dirty="0" err="1"/>
              <a:t>Mola</a:t>
            </a:r>
            <a:endParaRPr kumimoji="1" lang="en-US" altLang="zh-CN" dirty="0"/>
          </a:p>
          <a:p>
            <a:pPr>
              <a:lnSpc>
                <a:spcPct val="150000"/>
              </a:lnSpc>
            </a:pPr>
            <a:r>
              <a:rPr lang="en" altLang="zh-CN" b="1" dirty="0" err="1"/>
              <a:t>Mola</a:t>
            </a:r>
            <a:r>
              <a:rPr lang="zh-CN" altLang="en-US" dirty="0"/>
              <a:t>是百度的</a:t>
            </a:r>
            <a:r>
              <a:rPr lang="en" altLang="zh-CN" dirty="0"/>
              <a:t>NoSQL</a:t>
            </a:r>
            <a:r>
              <a:rPr lang="zh-CN" altLang="en-US" dirty="0"/>
              <a:t>存储系统，专注于提供高可用、高可靠、低延迟（延迟可预期）的在线</a:t>
            </a:r>
            <a:r>
              <a:rPr lang="en" altLang="zh-CN" dirty="0"/>
              <a:t>NoSQL</a:t>
            </a:r>
            <a:r>
              <a:rPr lang="zh-CN" altLang="en-US" dirty="0"/>
              <a:t>服务</a:t>
            </a:r>
            <a:endParaRPr lang="en-US" altLang="zh-CN" dirty="0"/>
          </a:p>
          <a:p>
            <a:pPr>
              <a:lnSpc>
                <a:spcPct val="150000"/>
              </a:lnSpc>
            </a:pPr>
            <a:r>
              <a:rPr lang="en" altLang="zh-CN" dirty="0" err="1"/>
              <a:t>mola</a:t>
            </a:r>
            <a:r>
              <a:rPr lang="zh-CN" altLang="en-US" dirty="0"/>
              <a:t>机器预估请使用</a:t>
            </a:r>
            <a:r>
              <a:rPr lang="en" altLang="zh-CN" u="sng" dirty="0">
                <a:hlinkClick r:id="rId3"/>
              </a:rPr>
              <a:t>mola</a:t>
            </a:r>
            <a:r>
              <a:rPr lang="zh-CN" altLang="en-US" u="sng" dirty="0">
                <a:hlinkClick r:id="rId3"/>
              </a:rPr>
              <a:t>资源计算器</a:t>
            </a:r>
            <a:endParaRPr kumimoji="1" lang="en-US" altLang="zh-Hans" u="sng" dirty="0"/>
          </a:p>
          <a:p>
            <a:pPr>
              <a:lnSpc>
                <a:spcPct val="150000"/>
              </a:lnSpc>
            </a:pPr>
            <a:r>
              <a:rPr kumimoji="1" lang="zh-Hans" altLang="en-US" dirty="0"/>
              <a:t>接口人：</a:t>
            </a:r>
            <a:r>
              <a:rPr lang="en" altLang="zh-CN" dirty="0"/>
              <a:t> </a:t>
            </a:r>
            <a:r>
              <a:rPr lang="en" altLang="zh-CN" dirty="0" err="1"/>
              <a:t>mola</a:t>
            </a:r>
            <a:r>
              <a:rPr lang="zh-CN" altLang="en-US" dirty="0"/>
              <a:t>建表联系</a:t>
            </a:r>
            <a:r>
              <a:rPr lang="en" altLang="zh-CN" dirty="0" err="1"/>
              <a:t>mola</a:t>
            </a:r>
            <a:r>
              <a:rPr lang="zh-CN" altLang="en-US" dirty="0"/>
              <a:t>值班</a:t>
            </a:r>
            <a:r>
              <a:rPr lang="en" altLang="zh-CN" dirty="0"/>
              <a:t>RD</a:t>
            </a:r>
            <a:r>
              <a:rPr lang="zh-CN" altLang="en" dirty="0"/>
              <a:t>（</a:t>
            </a:r>
            <a:r>
              <a:rPr lang="en" altLang="zh-CN" dirty="0">
                <a:hlinkClick r:id="rId4"/>
              </a:rPr>
              <a:t>http://console.mola.baidu.com</a:t>
            </a:r>
            <a:r>
              <a:rPr lang="zh-CN" altLang="en" dirty="0"/>
              <a:t>）</a:t>
            </a:r>
            <a:endParaRPr kumimoji="1" lang="zh-CN" altLang="en-US" dirty="0"/>
          </a:p>
          <a:p>
            <a:pPr>
              <a:lnSpc>
                <a:spcPct val="150000"/>
              </a:lnSpc>
            </a:pPr>
            <a:endParaRPr kumimoji="1" lang="zh-CN" altLang="en-US" dirty="0"/>
          </a:p>
        </p:txBody>
      </p:sp>
    </p:spTree>
    <p:extLst>
      <p:ext uri="{BB962C8B-B14F-4D97-AF65-F5344CB8AC3E}">
        <p14:creationId xmlns:p14="http://schemas.microsoft.com/office/powerpoint/2010/main" val="13870891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垂类架构以及</a:t>
            </a:r>
            <a:r>
              <a:rPr kumimoji="1" lang="en-US" altLang="zh-Hans" dirty="0"/>
              <a:t>GR</a:t>
            </a:r>
            <a:endParaRPr kumimoji="1" lang="zh-CN" altLang="en-US" dirty="0"/>
          </a:p>
        </p:txBody>
      </p:sp>
      <p:sp>
        <p:nvSpPr>
          <p:cNvPr id="3" name="内容占位符 2"/>
          <p:cNvSpPr>
            <a:spLocks noGrp="1"/>
          </p:cNvSpPr>
          <p:nvPr>
            <p:ph idx="1"/>
          </p:nvPr>
        </p:nvSpPr>
        <p:spPr>
          <a:xfrm>
            <a:off x="453056" y="3098389"/>
            <a:ext cx="9512449" cy="1329934"/>
          </a:xfrm>
          <a:ln>
            <a:noFill/>
          </a:ln>
        </p:spPr>
        <p:txBody>
          <a:bodyPr>
            <a:normAutofit fontScale="92500" lnSpcReduction="20000"/>
          </a:bodyPr>
          <a:lstStyle/>
          <a:p>
            <a:pPr>
              <a:lnSpc>
                <a:spcPct val="150000"/>
              </a:lnSpc>
            </a:pPr>
            <a:r>
              <a:rPr kumimoji="1" lang="en-US" altLang="zh-CN" dirty="0"/>
              <a:t>Feed</a:t>
            </a:r>
            <a:r>
              <a:rPr kumimoji="1" lang="zh-CN" altLang="en-US" dirty="0"/>
              <a:t>数据</a:t>
            </a:r>
            <a:r>
              <a:rPr kumimoji="1" lang="zh-Hans" altLang="en-US" dirty="0"/>
              <a:t>多列</a:t>
            </a:r>
            <a:r>
              <a:rPr kumimoji="1" lang="zh-CN" altLang="en-US" dirty="0"/>
              <a:t>的融合层，涉及资源的</a:t>
            </a:r>
            <a:r>
              <a:rPr lang="zh-CN" altLang="en-US" dirty="0"/>
              <a:t>融合，排序，去重，过滤，</a:t>
            </a:r>
            <a:r>
              <a:rPr lang="zh-Hans" altLang="en-US" dirty="0"/>
              <a:t>下发等</a:t>
            </a:r>
            <a:endParaRPr lang="en-US" altLang="zh-Hans" dirty="0"/>
          </a:p>
          <a:p>
            <a:pPr>
              <a:lnSpc>
                <a:spcPct val="150000"/>
              </a:lnSpc>
            </a:pPr>
            <a:r>
              <a:rPr lang="zh-Hans" altLang="en-US" dirty="0"/>
              <a:t>架构接口人：</a:t>
            </a:r>
            <a:r>
              <a:rPr lang="zh-CN" altLang="en-US" dirty="0"/>
              <a:t>沈路</a:t>
            </a:r>
            <a:r>
              <a:rPr lang="en-US" altLang="zh-CN" dirty="0"/>
              <a:t>(</a:t>
            </a:r>
            <a:r>
              <a:rPr lang="zh-Hans" altLang="en-US" dirty="0"/>
              <a:t>经理</a:t>
            </a:r>
            <a:r>
              <a:rPr lang="en-US" altLang="zh-CN" dirty="0"/>
              <a:t>)</a:t>
            </a:r>
          </a:p>
          <a:p>
            <a:pPr>
              <a:lnSpc>
                <a:spcPct val="150000"/>
              </a:lnSpc>
            </a:pPr>
            <a:r>
              <a:rPr lang="zh-Hans" altLang="en-US" dirty="0"/>
              <a:t>策略接口人：</a:t>
            </a:r>
            <a:r>
              <a:rPr lang="zh-CN" altLang="en-US" dirty="0"/>
              <a:t>金慈航</a:t>
            </a:r>
            <a:r>
              <a:rPr lang="en-US" altLang="zh-CN" dirty="0"/>
              <a:t>(</a:t>
            </a:r>
            <a:r>
              <a:rPr lang="en-US" altLang="zh-Hans" dirty="0"/>
              <a:t>RD),</a:t>
            </a:r>
            <a:r>
              <a:rPr lang="zh-CN" altLang="en-US" dirty="0"/>
              <a:t>饶竹伟</a:t>
            </a:r>
            <a:r>
              <a:rPr lang="en-US" altLang="zh-CN" dirty="0"/>
              <a:t>(</a:t>
            </a:r>
            <a:r>
              <a:rPr lang="zh-Hans" altLang="en-US" dirty="0"/>
              <a:t>经理</a:t>
            </a:r>
            <a:r>
              <a:rPr lang="en-US" altLang="zh-Hans" dirty="0"/>
              <a:t>)</a:t>
            </a:r>
            <a:endParaRPr lang="en-US" altLang="zh-CN" dirty="0"/>
          </a:p>
          <a:p>
            <a:pPr>
              <a:lnSpc>
                <a:spcPct val="150000"/>
              </a:lnSpc>
            </a:pPr>
            <a:endParaRPr lang="en-US" altLang="zh-CN" dirty="0"/>
          </a:p>
        </p:txBody>
      </p:sp>
      <p:sp>
        <p:nvSpPr>
          <p:cNvPr id="5" name="内容占位符 2">
            <a:extLst>
              <a:ext uri="{FF2B5EF4-FFF2-40B4-BE49-F238E27FC236}">
                <a16:creationId xmlns:a16="http://schemas.microsoft.com/office/drawing/2014/main" id="{BA609BF9-075A-924F-BB39-BDDFBF45D5C6}"/>
              </a:ext>
            </a:extLst>
          </p:cNvPr>
          <p:cNvSpPr txBox="1">
            <a:spLocks/>
          </p:cNvSpPr>
          <p:nvPr/>
        </p:nvSpPr>
        <p:spPr>
          <a:xfrm>
            <a:off x="453056" y="1085572"/>
            <a:ext cx="9512449" cy="1329934"/>
          </a:xfrm>
          <a:prstGeom prst="rect">
            <a:avLst/>
          </a:prstGeom>
          <a:ln>
            <a:noFill/>
          </a:ln>
        </p:spPr>
        <p:txBody>
          <a:bodyPr vert="horz" lIns="91440" tIns="45720" rIns="91440" bIns="45720" rtlCol="0">
            <a:normAutofit/>
          </a:bodyPr>
          <a:lstStyle>
            <a:lvl1pPr marL="326578" indent="-326578" algn="l" defTabSz="870875" rtl="0" eaLnBrk="1" latinLnBrk="0" hangingPunct="1">
              <a:spcBef>
                <a:spcPct val="20000"/>
              </a:spcBef>
              <a:buClr>
                <a:srgbClr val="237DAE"/>
              </a:buClr>
              <a:buFont typeface="Arial" pitchFamily="34" charset="0"/>
              <a:buChar char="•"/>
              <a:defRPr sz="1905" kern="1200">
                <a:solidFill>
                  <a:schemeClr val="tx1"/>
                </a:solidFill>
                <a:latin typeface="微软雅黑" pitchFamily="34" charset="-122"/>
                <a:ea typeface="微软雅黑" pitchFamily="34" charset="-122"/>
                <a:cs typeface="+mn-cs"/>
              </a:defRPr>
            </a:lvl1pPr>
            <a:lvl2pPr marL="707586" indent="-272148" algn="l" defTabSz="870875" rtl="0" eaLnBrk="1" latinLnBrk="0" hangingPunct="1">
              <a:spcBef>
                <a:spcPct val="20000"/>
              </a:spcBef>
              <a:buClr>
                <a:srgbClr val="237DAE"/>
              </a:buClr>
              <a:buFont typeface="Arial" pitchFamily="34" charset="0"/>
              <a:buChar char="–"/>
              <a:defRPr sz="1714" kern="1200">
                <a:solidFill>
                  <a:schemeClr val="tx1"/>
                </a:solidFill>
                <a:latin typeface="微软雅黑" pitchFamily="34" charset="-122"/>
                <a:ea typeface="微软雅黑" pitchFamily="34" charset="-122"/>
                <a:cs typeface="+mn-cs"/>
              </a:defRPr>
            </a:lvl2pPr>
            <a:lvl3pPr marL="1088593" indent="-217719" algn="l" defTabSz="870875" rtl="0" eaLnBrk="1" latinLnBrk="0" hangingPunct="1">
              <a:spcBef>
                <a:spcPct val="20000"/>
              </a:spcBef>
              <a:buClr>
                <a:srgbClr val="237DAE"/>
              </a:buClr>
              <a:buFont typeface="Arial" pitchFamily="34" charset="0"/>
              <a:buChar char="•"/>
              <a:defRPr sz="1524" kern="1200">
                <a:solidFill>
                  <a:schemeClr val="tx1"/>
                </a:solidFill>
                <a:latin typeface="微软雅黑" pitchFamily="34" charset="-122"/>
                <a:ea typeface="微软雅黑" pitchFamily="34" charset="-122"/>
                <a:cs typeface="+mn-cs"/>
              </a:defRPr>
            </a:lvl3pPr>
            <a:lvl4pPr marL="1524030"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4pPr>
            <a:lvl5pPr marL="1959468"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5pPr>
            <a:lvl6pPr marL="2394905"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6pPr>
            <a:lvl7pPr marL="2830342"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7pPr>
            <a:lvl8pPr marL="3265780"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8pPr>
            <a:lvl9pPr marL="3701217"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9pPr>
          </a:lstStyle>
          <a:p>
            <a:pPr>
              <a:lnSpc>
                <a:spcPct val="150000"/>
              </a:lnSpc>
            </a:pPr>
            <a:r>
              <a:rPr kumimoji="1" lang="zh-Hans" altLang="en-US" dirty="0"/>
              <a:t>负责</a:t>
            </a:r>
            <a:r>
              <a:rPr kumimoji="1" lang="en-US" altLang="zh-Hans" dirty="0"/>
              <a:t>feed</a:t>
            </a:r>
            <a:r>
              <a:rPr kumimoji="1" lang="zh-Hans" altLang="en-US" dirty="0"/>
              <a:t>垂类推荐系统的架构</a:t>
            </a:r>
            <a:endParaRPr kumimoji="1" lang="zh-CN" altLang="en-US" dirty="0"/>
          </a:p>
          <a:p>
            <a:pPr>
              <a:lnSpc>
                <a:spcPct val="150000"/>
              </a:lnSpc>
            </a:pPr>
            <a:r>
              <a:rPr lang="zh-Hans" altLang="en-US" dirty="0"/>
              <a:t>接口人：</a:t>
            </a:r>
            <a:r>
              <a:rPr lang="zh-CN" altLang="en-US" dirty="0"/>
              <a:t>史晨旭</a:t>
            </a:r>
            <a:r>
              <a:rPr lang="en-US" altLang="zh-CN" dirty="0"/>
              <a:t>(</a:t>
            </a:r>
            <a:r>
              <a:rPr lang="en-US" altLang="zh-Hans" dirty="0"/>
              <a:t>RD)</a:t>
            </a:r>
            <a:r>
              <a:rPr lang="zh-Hans" altLang="en-US" dirty="0"/>
              <a:t>，李华</a:t>
            </a:r>
            <a:r>
              <a:rPr lang="en-US" altLang="zh-Hans" dirty="0"/>
              <a:t>(</a:t>
            </a:r>
            <a:r>
              <a:rPr lang="zh-Hans" altLang="en-US" dirty="0"/>
              <a:t>经理</a:t>
            </a:r>
            <a:r>
              <a:rPr lang="en-US" altLang="zh-Hans" dirty="0"/>
              <a:t>)</a:t>
            </a:r>
            <a:endParaRPr lang="en-US" altLang="zh-CN" dirty="0"/>
          </a:p>
        </p:txBody>
      </p:sp>
    </p:spTree>
    <p:extLst>
      <p:ext uri="{BB962C8B-B14F-4D97-AF65-F5344CB8AC3E}">
        <p14:creationId xmlns:p14="http://schemas.microsoft.com/office/powerpoint/2010/main" val="16951497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用户模型</a:t>
            </a:r>
            <a:endParaRPr kumimoji="1" lang="zh-CN" altLang="en-US" dirty="0"/>
          </a:p>
        </p:txBody>
      </p:sp>
      <p:sp>
        <p:nvSpPr>
          <p:cNvPr id="3" name="内容占位符 2"/>
          <p:cNvSpPr>
            <a:spLocks noGrp="1"/>
          </p:cNvSpPr>
          <p:nvPr>
            <p:ph idx="1"/>
          </p:nvPr>
        </p:nvSpPr>
        <p:spPr>
          <a:xfrm>
            <a:off x="560633" y="857212"/>
            <a:ext cx="9512449" cy="2674882"/>
          </a:xfrm>
          <a:ln>
            <a:noFill/>
          </a:ln>
        </p:spPr>
        <p:txBody>
          <a:bodyPr>
            <a:normAutofit fontScale="92500" lnSpcReduction="10000"/>
          </a:bodyPr>
          <a:lstStyle/>
          <a:p>
            <a:pPr>
              <a:lnSpc>
                <a:spcPct val="150000"/>
              </a:lnSpc>
            </a:pPr>
            <a:r>
              <a:rPr kumimoji="1" lang="zh-Hans" altLang="en-US" dirty="0"/>
              <a:t>记录用户基础信息</a:t>
            </a:r>
            <a:r>
              <a:rPr kumimoji="1" lang="en-US" altLang="zh-Hans" dirty="0"/>
              <a:t>(</a:t>
            </a:r>
            <a:r>
              <a:rPr kumimoji="1" lang="zh-Hans" altLang="en-US" dirty="0"/>
              <a:t>包括年龄，地域，家乡等</a:t>
            </a:r>
            <a:r>
              <a:rPr kumimoji="1" lang="en-US" altLang="zh-Hans" dirty="0"/>
              <a:t>)</a:t>
            </a:r>
            <a:r>
              <a:rPr kumimoji="1" lang="zh-Hans" altLang="en-US" dirty="0"/>
              <a:t>，</a:t>
            </a:r>
            <a:r>
              <a:rPr kumimoji="1" lang="en-US" altLang="zh-Hans" dirty="0"/>
              <a:t>feed</a:t>
            </a:r>
            <a:r>
              <a:rPr kumimoji="1" lang="zh-Hans" altLang="en-US" dirty="0"/>
              <a:t>偏好</a:t>
            </a:r>
            <a:r>
              <a:rPr kumimoji="1" lang="en-US" altLang="zh-Hans" dirty="0"/>
              <a:t>(</a:t>
            </a:r>
            <a:r>
              <a:rPr kumimoji="1" lang="zh-Hans" altLang="en-US" dirty="0"/>
              <a:t>包括</a:t>
            </a:r>
            <a:r>
              <a:rPr kumimoji="1" lang="en-US" altLang="zh-Hans" dirty="0"/>
              <a:t>attention,</a:t>
            </a:r>
            <a:r>
              <a:rPr kumimoji="1" lang="zh-Hans" altLang="en-US" dirty="0"/>
              <a:t>一二级分类等</a:t>
            </a:r>
            <a:r>
              <a:rPr kumimoji="1" lang="en-US" altLang="zh-Hans" dirty="0"/>
              <a:t>)</a:t>
            </a:r>
            <a:r>
              <a:rPr kumimoji="1" lang="zh-Hans" altLang="en-US" dirty="0"/>
              <a:t>，以及</a:t>
            </a:r>
            <a:r>
              <a:rPr kumimoji="1" lang="en-US" altLang="zh-Hans" dirty="0"/>
              <a:t>feed</a:t>
            </a:r>
            <a:r>
              <a:rPr kumimoji="1" lang="zh-Hans" altLang="en-US" dirty="0"/>
              <a:t>点展等数据</a:t>
            </a:r>
            <a:endParaRPr kumimoji="1" lang="en-US" altLang="zh-CN" dirty="0"/>
          </a:p>
          <a:p>
            <a:pPr>
              <a:lnSpc>
                <a:spcPct val="150000"/>
              </a:lnSpc>
            </a:pPr>
            <a:r>
              <a:rPr kumimoji="1" lang="zh-Hans" altLang="en-US" dirty="0"/>
              <a:t>用户模型数据接入：</a:t>
            </a:r>
            <a:r>
              <a:rPr kumimoji="1" lang="en" altLang="zh-CN" dirty="0">
                <a:hlinkClick r:id="rId3"/>
              </a:rPr>
              <a:t>http://wiki.baidu.com/pages/viewpage.action?pageId=198492448</a:t>
            </a:r>
            <a:endParaRPr kumimoji="1" lang="en" altLang="zh-CN" dirty="0"/>
          </a:p>
          <a:p>
            <a:pPr>
              <a:lnSpc>
                <a:spcPct val="150000"/>
              </a:lnSpc>
            </a:pPr>
            <a:r>
              <a:rPr kumimoji="1" lang="zh-Hans" altLang="en-US" dirty="0"/>
              <a:t>答疑用户群：</a:t>
            </a:r>
            <a:r>
              <a:rPr lang="en-US" altLang="zh-CN" dirty="0"/>
              <a:t>1615501</a:t>
            </a:r>
            <a:r>
              <a:rPr lang="zh-Hans" altLang="en-US" dirty="0"/>
              <a:t> </a:t>
            </a:r>
            <a:endParaRPr lang="en" altLang="zh-CN" dirty="0"/>
          </a:p>
          <a:p>
            <a:pPr>
              <a:lnSpc>
                <a:spcPct val="150000"/>
              </a:lnSpc>
            </a:pPr>
            <a:r>
              <a:rPr kumimoji="1" lang="zh-Hans" altLang="en-US" dirty="0"/>
              <a:t>接口人：刘艺 </a:t>
            </a:r>
            <a:r>
              <a:rPr kumimoji="1" lang="en-US" altLang="zh-Hans" dirty="0">
                <a:hlinkClick r:id="rId4"/>
              </a:rPr>
              <a:t>li</a:t>
            </a:r>
            <a:r>
              <a:rPr lang="en" altLang="zh-CN" dirty="0">
                <a:hlinkClick r:id="rId4"/>
              </a:rPr>
              <a:t>uyi10@baidu.com</a:t>
            </a:r>
            <a:r>
              <a:rPr lang="zh-Hans" altLang="en-US" dirty="0"/>
              <a:t>、</a:t>
            </a:r>
            <a:r>
              <a:rPr kumimoji="1" lang="zh-CN" altLang="en-US" dirty="0"/>
              <a:t>韩艳</a:t>
            </a:r>
            <a:r>
              <a:rPr kumimoji="1" lang="en-US" altLang="zh-CN" dirty="0"/>
              <a:t>(</a:t>
            </a:r>
            <a:r>
              <a:rPr kumimoji="1" lang="zh-Hans" altLang="en-US" dirty="0"/>
              <a:t>经理</a:t>
            </a:r>
            <a:r>
              <a:rPr kumimoji="1" lang="en-US" altLang="zh-Hans" dirty="0"/>
              <a:t>)</a:t>
            </a:r>
            <a:endParaRPr lang="en-US" altLang="zh-CN" dirty="0"/>
          </a:p>
          <a:p>
            <a:pPr>
              <a:lnSpc>
                <a:spcPct val="150000"/>
              </a:lnSpc>
            </a:pPr>
            <a:endParaRPr kumimoji="1" lang="zh-CN" altLang="en-US" dirty="0"/>
          </a:p>
        </p:txBody>
      </p:sp>
      <p:sp>
        <p:nvSpPr>
          <p:cNvPr id="5" name="内容占位符 2">
            <a:extLst>
              <a:ext uri="{FF2B5EF4-FFF2-40B4-BE49-F238E27FC236}">
                <a16:creationId xmlns:a16="http://schemas.microsoft.com/office/drawing/2014/main" id="{BBD0BF4B-EAA4-3E44-AEF5-A23018E25159}"/>
              </a:ext>
            </a:extLst>
          </p:cNvPr>
          <p:cNvSpPr txBox="1">
            <a:spLocks/>
          </p:cNvSpPr>
          <p:nvPr/>
        </p:nvSpPr>
        <p:spPr>
          <a:xfrm>
            <a:off x="560633" y="3746736"/>
            <a:ext cx="9512449" cy="2674882"/>
          </a:xfrm>
          <a:prstGeom prst="rect">
            <a:avLst/>
          </a:prstGeom>
          <a:ln>
            <a:noFill/>
          </a:ln>
        </p:spPr>
        <p:txBody>
          <a:bodyPr vert="horz" lIns="91440" tIns="45720" rIns="91440" bIns="45720" rtlCol="0">
            <a:normAutofit/>
          </a:bodyPr>
          <a:lstStyle>
            <a:lvl1pPr marL="326578" indent="-326578" algn="l" defTabSz="870875" rtl="0" eaLnBrk="1" latinLnBrk="0" hangingPunct="1">
              <a:spcBef>
                <a:spcPct val="20000"/>
              </a:spcBef>
              <a:buClr>
                <a:srgbClr val="237DAE"/>
              </a:buClr>
              <a:buFont typeface="Arial" pitchFamily="34" charset="0"/>
              <a:buChar char="•"/>
              <a:defRPr sz="1905" kern="1200">
                <a:solidFill>
                  <a:schemeClr val="tx1"/>
                </a:solidFill>
                <a:latin typeface="微软雅黑" pitchFamily="34" charset="-122"/>
                <a:ea typeface="微软雅黑" pitchFamily="34" charset="-122"/>
                <a:cs typeface="+mn-cs"/>
              </a:defRPr>
            </a:lvl1pPr>
            <a:lvl2pPr marL="707586" indent="-272148" algn="l" defTabSz="870875" rtl="0" eaLnBrk="1" latinLnBrk="0" hangingPunct="1">
              <a:spcBef>
                <a:spcPct val="20000"/>
              </a:spcBef>
              <a:buClr>
                <a:srgbClr val="237DAE"/>
              </a:buClr>
              <a:buFont typeface="Arial" pitchFamily="34" charset="0"/>
              <a:buChar char="–"/>
              <a:defRPr sz="1714" kern="1200">
                <a:solidFill>
                  <a:schemeClr val="tx1"/>
                </a:solidFill>
                <a:latin typeface="微软雅黑" pitchFamily="34" charset="-122"/>
                <a:ea typeface="微软雅黑" pitchFamily="34" charset="-122"/>
                <a:cs typeface="+mn-cs"/>
              </a:defRPr>
            </a:lvl2pPr>
            <a:lvl3pPr marL="1088593" indent="-217719" algn="l" defTabSz="870875" rtl="0" eaLnBrk="1" latinLnBrk="0" hangingPunct="1">
              <a:spcBef>
                <a:spcPct val="20000"/>
              </a:spcBef>
              <a:buClr>
                <a:srgbClr val="237DAE"/>
              </a:buClr>
              <a:buFont typeface="Arial" pitchFamily="34" charset="0"/>
              <a:buChar char="•"/>
              <a:defRPr sz="1524" kern="1200">
                <a:solidFill>
                  <a:schemeClr val="tx1"/>
                </a:solidFill>
                <a:latin typeface="微软雅黑" pitchFamily="34" charset="-122"/>
                <a:ea typeface="微软雅黑" pitchFamily="34" charset="-122"/>
                <a:cs typeface="+mn-cs"/>
              </a:defRPr>
            </a:lvl3pPr>
            <a:lvl4pPr marL="1524030"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4pPr>
            <a:lvl5pPr marL="1959468"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5pPr>
            <a:lvl6pPr marL="2394905"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6pPr>
            <a:lvl7pPr marL="2830342"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7pPr>
            <a:lvl8pPr marL="3265780"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8pPr>
            <a:lvl9pPr marL="3701217"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9pPr>
          </a:lstStyle>
          <a:p>
            <a:pPr>
              <a:lnSpc>
                <a:spcPct val="150000"/>
              </a:lnSpc>
            </a:pPr>
            <a:r>
              <a:rPr kumimoji="1" lang="zh-Hans" altLang="en-US" dirty="0"/>
              <a:t>垂类用户模型</a:t>
            </a:r>
            <a:endParaRPr kumimoji="1" lang="en-US" altLang="zh-Hans" dirty="0"/>
          </a:p>
          <a:p>
            <a:pPr>
              <a:lnSpc>
                <a:spcPct val="150000"/>
              </a:lnSpc>
            </a:pPr>
            <a:r>
              <a:rPr kumimoji="1" lang="zh-Hans" altLang="en-US" dirty="0"/>
              <a:t>用户模型数据接入：</a:t>
            </a:r>
            <a:r>
              <a:rPr kumimoji="1" lang="en" altLang="zh-CN" dirty="0"/>
              <a:t> </a:t>
            </a:r>
            <a:r>
              <a:rPr kumimoji="1" lang="en" altLang="zh-CN" dirty="0">
                <a:hlinkClick r:id="rId5"/>
              </a:rPr>
              <a:t>http://wiki.baidu.com/pages/viewpage.action?pageId=503230281</a:t>
            </a:r>
            <a:endParaRPr kumimoji="1" lang="en" altLang="zh-CN" dirty="0"/>
          </a:p>
          <a:p>
            <a:pPr>
              <a:lnSpc>
                <a:spcPct val="150000"/>
              </a:lnSpc>
            </a:pPr>
            <a:r>
              <a:rPr kumimoji="1" lang="zh-Hans" altLang="en-US" dirty="0"/>
              <a:t>接口人：</a:t>
            </a:r>
            <a:r>
              <a:rPr lang="zh-CN" altLang="en-US" u="sng" dirty="0">
                <a:hlinkClick r:id="rId6"/>
              </a:rPr>
              <a:t>胡毅庆</a:t>
            </a:r>
            <a:endParaRPr kumimoji="1" lang="zh-CN" altLang="en-US" dirty="0"/>
          </a:p>
        </p:txBody>
      </p:sp>
    </p:spTree>
    <p:extLst>
      <p:ext uri="{BB962C8B-B14F-4D97-AF65-F5344CB8AC3E}">
        <p14:creationId xmlns:p14="http://schemas.microsoft.com/office/powerpoint/2010/main" val="195618670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词典</a:t>
            </a:r>
            <a:endParaRPr kumimoji="1" lang="zh-CN" altLang="en-US" dirty="0"/>
          </a:p>
        </p:txBody>
      </p:sp>
      <p:sp>
        <p:nvSpPr>
          <p:cNvPr id="3" name="内容占位符 2"/>
          <p:cNvSpPr>
            <a:spLocks noGrp="1"/>
          </p:cNvSpPr>
          <p:nvPr>
            <p:ph idx="1"/>
          </p:nvPr>
        </p:nvSpPr>
        <p:spPr>
          <a:xfrm>
            <a:off x="560631" y="752624"/>
            <a:ext cx="9512449" cy="3054388"/>
          </a:xfrm>
          <a:ln>
            <a:noFill/>
          </a:ln>
        </p:spPr>
        <p:txBody>
          <a:bodyPr>
            <a:normAutofit/>
          </a:bodyPr>
          <a:lstStyle/>
          <a:p>
            <a:pPr>
              <a:lnSpc>
                <a:spcPct val="150000"/>
              </a:lnSpc>
            </a:pPr>
            <a:r>
              <a:rPr kumimoji="1" lang="zh-Hans" altLang="en-US" dirty="0"/>
              <a:t>商鞅平台</a:t>
            </a:r>
            <a:endParaRPr kumimoji="1" lang="en-US" altLang="zh-Hans" dirty="0"/>
          </a:p>
          <a:p>
            <a:pPr>
              <a:lnSpc>
                <a:spcPct val="150000"/>
              </a:lnSpc>
            </a:pPr>
            <a:r>
              <a:rPr lang="en-US" altLang="zh-CN" dirty="0"/>
              <a:t>RD&amp;QA </a:t>
            </a:r>
            <a:r>
              <a:rPr lang="zh-CN" altLang="en-US" dirty="0"/>
              <a:t>团队共同开发的商鞅平台，为词典的生产，发布，管理提供统一标准。</a:t>
            </a:r>
            <a:endParaRPr lang="en-US" altLang="zh-CN" dirty="0"/>
          </a:p>
          <a:p>
            <a:pPr>
              <a:lnSpc>
                <a:spcPct val="150000"/>
              </a:lnSpc>
            </a:pPr>
            <a:r>
              <a:rPr kumimoji="1" lang="zh-Hans" altLang="en-US" dirty="0"/>
              <a:t>网址：</a:t>
            </a:r>
            <a:r>
              <a:rPr kumimoji="1" lang="en" altLang="zh-Hans" dirty="0"/>
              <a:t>http://</a:t>
            </a:r>
            <a:r>
              <a:rPr kumimoji="1" lang="en" altLang="zh-Hans" dirty="0" err="1"/>
              <a:t>shangyang.baidu-int.com</a:t>
            </a:r>
            <a:r>
              <a:rPr kumimoji="1" lang="en" altLang="zh-Hans" dirty="0"/>
              <a:t>/</a:t>
            </a:r>
            <a:endParaRPr kumimoji="1" lang="en" altLang="zh-CN" dirty="0"/>
          </a:p>
          <a:p>
            <a:pPr>
              <a:lnSpc>
                <a:spcPct val="150000"/>
              </a:lnSpc>
            </a:pPr>
            <a:r>
              <a:rPr kumimoji="1" lang="zh-Hans" altLang="en-US" dirty="0"/>
              <a:t>使用说明</a:t>
            </a:r>
            <a:r>
              <a:rPr kumimoji="1" lang="en-US" altLang="zh-Hans" dirty="0"/>
              <a:t>:</a:t>
            </a:r>
            <a:r>
              <a:rPr kumimoji="1" lang="zh-Hans" altLang="en-US" dirty="0"/>
              <a:t> </a:t>
            </a:r>
            <a:r>
              <a:rPr kumimoji="1" lang="en" altLang="zh-CN" dirty="0">
                <a:hlinkClick r:id="rId3"/>
              </a:rPr>
              <a:t>http://wiki.baidu.com/pages/viewpage.action?pageId=496916139</a:t>
            </a:r>
            <a:endParaRPr kumimoji="1" lang="en" altLang="zh-CN" dirty="0"/>
          </a:p>
          <a:p>
            <a:pPr>
              <a:lnSpc>
                <a:spcPct val="150000"/>
              </a:lnSpc>
            </a:pPr>
            <a:r>
              <a:rPr kumimoji="1" lang="zh-Hans" altLang="en-US" dirty="0"/>
              <a:t>答疑用户群：</a:t>
            </a:r>
            <a:r>
              <a:rPr kumimoji="1" lang="en-US" altLang="zh-Hans" dirty="0"/>
              <a:t>1603817</a:t>
            </a:r>
          </a:p>
          <a:p>
            <a:pPr>
              <a:lnSpc>
                <a:spcPct val="150000"/>
              </a:lnSpc>
            </a:pPr>
            <a:r>
              <a:rPr kumimoji="1" lang="zh-Hans" altLang="en-US" dirty="0"/>
              <a:t>接口人：</a:t>
            </a:r>
            <a:r>
              <a:rPr kumimoji="1" lang="zh-CN" altLang="en-US" dirty="0"/>
              <a:t>姜宇超</a:t>
            </a:r>
            <a:r>
              <a:rPr kumimoji="1" lang="zh-Hans" altLang="en-US" dirty="0"/>
              <a:t> </a:t>
            </a:r>
            <a:r>
              <a:rPr lang="en" altLang="zh-CN" dirty="0">
                <a:hlinkClick r:id="rId4"/>
              </a:rPr>
              <a:t>jiangyuchao@baidu.com</a:t>
            </a:r>
            <a:endParaRPr lang="en" altLang="zh-CN" dirty="0"/>
          </a:p>
          <a:p>
            <a:pPr>
              <a:lnSpc>
                <a:spcPct val="150000"/>
              </a:lnSpc>
            </a:pPr>
            <a:endParaRPr kumimoji="1" lang="en" altLang="zh-CN" dirty="0"/>
          </a:p>
          <a:p>
            <a:pPr>
              <a:lnSpc>
                <a:spcPct val="150000"/>
              </a:lnSpc>
            </a:pPr>
            <a:endParaRPr kumimoji="1" lang="zh-CN" altLang="en-US" dirty="0"/>
          </a:p>
        </p:txBody>
      </p:sp>
      <p:sp>
        <p:nvSpPr>
          <p:cNvPr id="5" name="内容占位符 2">
            <a:extLst>
              <a:ext uri="{FF2B5EF4-FFF2-40B4-BE49-F238E27FC236}">
                <a16:creationId xmlns:a16="http://schemas.microsoft.com/office/drawing/2014/main" id="{AEFD9FE0-4F78-9941-B7D5-1472BDFF9BE1}"/>
              </a:ext>
            </a:extLst>
          </p:cNvPr>
          <p:cNvSpPr txBox="1">
            <a:spLocks/>
          </p:cNvSpPr>
          <p:nvPr/>
        </p:nvSpPr>
        <p:spPr>
          <a:xfrm>
            <a:off x="560631" y="4166776"/>
            <a:ext cx="9512449" cy="3054388"/>
          </a:xfrm>
          <a:prstGeom prst="rect">
            <a:avLst/>
          </a:prstGeom>
          <a:ln>
            <a:noFill/>
          </a:ln>
        </p:spPr>
        <p:txBody>
          <a:bodyPr vert="horz" lIns="91440" tIns="45720" rIns="91440" bIns="45720" rtlCol="0">
            <a:normAutofit/>
          </a:bodyPr>
          <a:lstStyle>
            <a:lvl1pPr marL="326578" indent="-326578" algn="l" defTabSz="870875" rtl="0" eaLnBrk="1" latinLnBrk="0" hangingPunct="1">
              <a:spcBef>
                <a:spcPct val="20000"/>
              </a:spcBef>
              <a:buClr>
                <a:srgbClr val="237DAE"/>
              </a:buClr>
              <a:buFont typeface="Arial" pitchFamily="34" charset="0"/>
              <a:buChar char="•"/>
              <a:defRPr sz="1905" kern="1200">
                <a:solidFill>
                  <a:schemeClr val="tx1"/>
                </a:solidFill>
                <a:latin typeface="微软雅黑" pitchFamily="34" charset="-122"/>
                <a:ea typeface="微软雅黑" pitchFamily="34" charset="-122"/>
                <a:cs typeface="+mn-cs"/>
              </a:defRPr>
            </a:lvl1pPr>
            <a:lvl2pPr marL="707586" indent="-272148" algn="l" defTabSz="870875" rtl="0" eaLnBrk="1" latinLnBrk="0" hangingPunct="1">
              <a:spcBef>
                <a:spcPct val="20000"/>
              </a:spcBef>
              <a:buClr>
                <a:srgbClr val="237DAE"/>
              </a:buClr>
              <a:buFont typeface="Arial" pitchFamily="34" charset="0"/>
              <a:buChar char="–"/>
              <a:defRPr sz="1714" kern="1200">
                <a:solidFill>
                  <a:schemeClr val="tx1"/>
                </a:solidFill>
                <a:latin typeface="微软雅黑" pitchFamily="34" charset="-122"/>
                <a:ea typeface="微软雅黑" pitchFamily="34" charset="-122"/>
                <a:cs typeface="+mn-cs"/>
              </a:defRPr>
            </a:lvl2pPr>
            <a:lvl3pPr marL="1088593" indent="-217719" algn="l" defTabSz="870875" rtl="0" eaLnBrk="1" latinLnBrk="0" hangingPunct="1">
              <a:spcBef>
                <a:spcPct val="20000"/>
              </a:spcBef>
              <a:buClr>
                <a:srgbClr val="237DAE"/>
              </a:buClr>
              <a:buFont typeface="Arial" pitchFamily="34" charset="0"/>
              <a:buChar char="•"/>
              <a:defRPr sz="1524" kern="1200">
                <a:solidFill>
                  <a:schemeClr val="tx1"/>
                </a:solidFill>
                <a:latin typeface="微软雅黑" pitchFamily="34" charset="-122"/>
                <a:ea typeface="微软雅黑" pitchFamily="34" charset="-122"/>
                <a:cs typeface="+mn-cs"/>
              </a:defRPr>
            </a:lvl3pPr>
            <a:lvl4pPr marL="1524030"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4pPr>
            <a:lvl5pPr marL="1959468" indent="-217719" algn="l" defTabSz="870875" rtl="0" eaLnBrk="1" latinLnBrk="0" hangingPunct="1">
              <a:spcBef>
                <a:spcPct val="20000"/>
              </a:spcBef>
              <a:buClr>
                <a:srgbClr val="237DAE"/>
              </a:buClr>
              <a:buFont typeface="Arial" pitchFamily="34" charset="0"/>
              <a:buChar char="»"/>
              <a:defRPr sz="1333" kern="1200">
                <a:solidFill>
                  <a:schemeClr val="tx1"/>
                </a:solidFill>
                <a:latin typeface="微软雅黑" pitchFamily="34" charset="-122"/>
                <a:ea typeface="微软雅黑" pitchFamily="34" charset="-122"/>
                <a:cs typeface="+mn-cs"/>
              </a:defRPr>
            </a:lvl5pPr>
            <a:lvl6pPr marL="2394905"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6pPr>
            <a:lvl7pPr marL="2830342"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7pPr>
            <a:lvl8pPr marL="3265780"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8pPr>
            <a:lvl9pPr marL="3701217" indent="-217719" algn="l" defTabSz="870875" rtl="0" eaLnBrk="1" latinLnBrk="0" hangingPunct="1">
              <a:spcBef>
                <a:spcPct val="20000"/>
              </a:spcBef>
              <a:buFont typeface="Arial" pitchFamily="34" charset="0"/>
              <a:buChar char="•"/>
              <a:defRPr sz="1905" kern="1200">
                <a:solidFill>
                  <a:schemeClr val="tx1"/>
                </a:solidFill>
                <a:latin typeface="+mn-lt"/>
                <a:ea typeface="+mn-ea"/>
                <a:cs typeface="+mn-cs"/>
              </a:defRPr>
            </a:lvl9pPr>
          </a:lstStyle>
          <a:p>
            <a:pPr>
              <a:lnSpc>
                <a:spcPct val="150000"/>
              </a:lnSpc>
            </a:pPr>
            <a:r>
              <a:rPr kumimoji="1" lang="en-US" altLang="zh-Hans" dirty="0" err="1"/>
              <a:t>Mis</a:t>
            </a:r>
            <a:r>
              <a:rPr kumimoji="1" lang="zh-Hans" altLang="en-US" dirty="0"/>
              <a:t>流平台</a:t>
            </a:r>
            <a:endParaRPr kumimoji="1" lang="en-US" altLang="zh-Hans" dirty="0"/>
          </a:p>
          <a:p>
            <a:pPr>
              <a:lnSpc>
                <a:spcPct val="150000"/>
              </a:lnSpc>
            </a:pPr>
            <a:r>
              <a:rPr lang="zh-Hans" altLang="en-US" dirty="0"/>
              <a:t>定期将词典推送到服务器</a:t>
            </a:r>
            <a:r>
              <a:rPr lang="zh-CN" altLang="en-US" dirty="0"/>
              <a:t>。</a:t>
            </a:r>
            <a:endParaRPr lang="en-US" altLang="zh-CN" dirty="0"/>
          </a:p>
          <a:p>
            <a:pPr>
              <a:lnSpc>
                <a:spcPct val="150000"/>
              </a:lnSpc>
            </a:pPr>
            <a:r>
              <a:rPr kumimoji="1" lang="zh-Hans" altLang="en-US" dirty="0"/>
              <a:t>网址：</a:t>
            </a:r>
            <a:r>
              <a:rPr kumimoji="1" lang="en" altLang="zh-Hans" dirty="0"/>
              <a:t> </a:t>
            </a:r>
            <a:r>
              <a:rPr kumimoji="1" lang="en" altLang="zh-Hans" dirty="0">
                <a:hlinkClick r:id="rId5"/>
              </a:rPr>
              <a:t>http://mis.baidu.com:8080/</a:t>
            </a:r>
            <a:endParaRPr kumimoji="1" lang="en" altLang="zh-Hans" dirty="0"/>
          </a:p>
          <a:p>
            <a:pPr>
              <a:lnSpc>
                <a:spcPct val="150000"/>
              </a:lnSpc>
            </a:pPr>
            <a:r>
              <a:rPr kumimoji="1" lang="zh-Hans" altLang="en-US" dirty="0"/>
              <a:t>答疑用户群：</a:t>
            </a:r>
            <a:r>
              <a:rPr lang="zh-CN" altLang="en-US" dirty="0"/>
              <a:t> </a:t>
            </a:r>
            <a:r>
              <a:rPr lang="en-US" altLang="zh-CN" dirty="0"/>
              <a:t>1544414</a:t>
            </a:r>
            <a:endParaRPr kumimoji="1" lang="en-US" altLang="zh-Hans" dirty="0"/>
          </a:p>
          <a:p>
            <a:pPr>
              <a:lnSpc>
                <a:spcPct val="150000"/>
              </a:lnSpc>
            </a:pPr>
            <a:r>
              <a:rPr kumimoji="1" lang="zh-Hans" altLang="en-US" dirty="0"/>
              <a:t>接口人：</a:t>
            </a:r>
            <a:r>
              <a:rPr kumimoji="1" lang="zh-CN" altLang="en-US" dirty="0"/>
              <a:t>王泓博</a:t>
            </a:r>
            <a:r>
              <a:rPr lang="zh-Hans" altLang="en-US" dirty="0"/>
              <a:t> </a:t>
            </a:r>
            <a:r>
              <a:rPr lang="en" altLang="zh-CN" dirty="0">
                <a:hlinkClick r:id="rId6"/>
              </a:rPr>
              <a:t>wanghongbo03@baidu.com</a:t>
            </a:r>
            <a:endParaRPr lang="en" altLang="zh-CN" dirty="0"/>
          </a:p>
          <a:p>
            <a:pPr>
              <a:lnSpc>
                <a:spcPct val="150000"/>
              </a:lnSpc>
            </a:pPr>
            <a:endParaRPr lang="en" altLang="zh-CN" dirty="0"/>
          </a:p>
          <a:p>
            <a:pPr>
              <a:lnSpc>
                <a:spcPct val="150000"/>
              </a:lnSpc>
            </a:pPr>
            <a:endParaRPr kumimoji="1" lang="en" altLang="zh-CN" dirty="0"/>
          </a:p>
          <a:p>
            <a:pPr>
              <a:lnSpc>
                <a:spcPct val="150000"/>
              </a:lnSpc>
            </a:pPr>
            <a:endParaRPr kumimoji="1" lang="zh-CN" altLang="en-US" dirty="0"/>
          </a:p>
        </p:txBody>
      </p:sp>
    </p:spTree>
    <p:extLst>
      <p:ext uri="{BB962C8B-B14F-4D97-AF65-F5344CB8AC3E}">
        <p14:creationId xmlns:p14="http://schemas.microsoft.com/office/powerpoint/2010/main" val="218978349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CF</a:t>
            </a:r>
            <a:r>
              <a:rPr kumimoji="1" lang="zh-CN" altLang="en-US" dirty="0"/>
              <a:t> 含义</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kumimoji="1" lang="zh-CN" altLang="en-US" sz="2400" dirty="0"/>
              <a:t>描述性定义：</a:t>
            </a:r>
            <a:r>
              <a:rPr lang="zh-CN" altLang="en-US" dirty="0"/>
              <a:t>协同过滤 </a:t>
            </a:r>
            <a:r>
              <a:rPr lang="en-US" altLang="zh-CN" dirty="0"/>
              <a:t>(</a:t>
            </a:r>
            <a:r>
              <a:rPr lang="en" altLang="zh-CN" dirty="0"/>
              <a:t>Collaborative Filtering)</a:t>
            </a:r>
            <a:r>
              <a:rPr lang="zh-CN" altLang="en-US" dirty="0"/>
              <a:t> 作为推荐算法中最经典的类型，包括在线的协同和离线的过滤两部分。</a:t>
            </a:r>
            <a:endParaRPr lang="en-US" altLang="zh-CN" dirty="0"/>
          </a:p>
          <a:p>
            <a:pPr marL="0" indent="0">
              <a:lnSpc>
                <a:spcPct val="150000"/>
              </a:lnSpc>
              <a:buNone/>
            </a:pPr>
            <a:endParaRPr lang="en-US" altLang="zh-CN" dirty="0"/>
          </a:p>
          <a:p>
            <a:pPr>
              <a:lnSpc>
                <a:spcPct val="150000"/>
              </a:lnSpc>
            </a:pPr>
            <a:r>
              <a:rPr lang="zh-CN" altLang="en-US" sz="2400" dirty="0"/>
              <a:t>协同过滤推荐可分为：</a:t>
            </a:r>
            <a:endParaRPr lang="en-US" altLang="zh-CN" sz="2400" dirty="0"/>
          </a:p>
          <a:p>
            <a:pPr>
              <a:lnSpc>
                <a:spcPct val="150000"/>
              </a:lnSpc>
            </a:pPr>
            <a:endParaRPr lang="en-US" altLang="zh-CN" sz="800" b="1" dirty="0"/>
          </a:p>
          <a:p>
            <a:pPr lvl="1">
              <a:lnSpc>
                <a:spcPct val="200000"/>
              </a:lnSpc>
            </a:pPr>
            <a:r>
              <a:rPr lang="zh-CN" altLang="en-US" dirty="0"/>
              <a:t>基于用户 </a:t>
            </a:r>
            <a:r>
              <a:rPr lang="en-US" altLang="zh-CN" dirty="0"/>
              <a:t>(</a:t>
            </a:r>
            <a:r>
              <a:rPr lang="en" altLang="zh-CN" dirty="0"/>
              <a:t>user-based)</a:t>
            </a:r>
            <a:r>
              <a:rPr lang="zh-CN" altLang="en-US" dirty="0"/>
              <a:t> 的协同过滤 </a:t>
            </a:r>
            <a:r>
              <a:rPr lang="en-US" altLang="zh-CN" dirty="0"/>
              <a:t>(</a:t>
            </a:r>
            <a:r>
              <a:rPr lang="en-US" altLang="zh-CN" dirty="0" err="1"/>
              <a:t>UserCF</a:t>
            </a:r>
            <a:r>
              <a:rPr lang="en-US" altLang="zh-CN" dirty="0"/>
              <a:t>)</a:t>
            </a:r>
          </a:p>
          <a:p>
            <a:pPr lvl="1">
              <a:lnSpc>
                <a:spcPct val="200000"/>
              </a:lnSpc>
            </a:pPr>
            <a:r>
              <a:rPr lang="zh-CN" altLang="en-US" dirty="0"/>
              <a:t>基于物品 </a:t>
            </a:r>
            <a:r>
              <a:rPr lang="en-US" altLang="zh-CN" dirty="0"/>
              <a:t>(</a:t>
            </a:r>
            <a:r>
              <a:rPr lang="en" altLang="zh-CN" dirty="0"/>
              <a:t>item-based)</a:t>
            </a:r>
            <a:r>
              <a:rPr lang="zh-CN" altLang="en-US" dirty="0"/>
              <a:t> 的协同过滤 </a:t>
            </a:r>
            <a:r>
              <a:rPr lang="en-US" altLang="zh-CN" dirty="0"/>
              <a:t>(</a:t>
            </a:r>
            <a:r>
              <a:rPr lang="en-US" altLang="zh-CN" dirty="0" err="1"/>
              <a:t>ItemCF</a:t>
            </a:r>
            <a:r>
              <a:rPr lang="en-US" altLang="zh-CN" dirty="0"/>
              <a:t>)</a:t>
            </a:r>
            <a:endParaRPr kumimoji="1" lang="en-US" altLang="zh-CN" sz="2400" dirty="0"/>
          </a:p>
          <a:p>
            <a:pPr>
              <a:lnSpc>
                <a:spcPct val="150000"/>
              </a:lnSpc>
            </a:pPr>
            <a:endParaRPr kumimoji="1" lang="en-US" altLang="zh-CN" sz="2400" dirty="0"/>
          </a:p>
          <a:p>
            <a:pPr>
              <a:lnSpc>
                <a:spcPct val="150000"/>
              </a:lnSpc>
            </a:pPr>
            <a:endParaRPr kumimoji="1" lang="en-US" altLang="zh-CN" sz="1800" dirty="0"/>
          </a:p>
        </p:txBody>
      </p:sp>
    </p:spTree>
    <p:extLst>
      <p:ext uri="{BB962C8B-B14F-4D97-AF65-F5344CB8AC3E}">
        <p14:creationId xmlns:p14="http://schemas.microsoft.com/office/powerpoint/2010/main" val="7378051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垂类开发以及上线</a:t>
            </a:r>
            <a:r>
              <a:rPr kumimoji="1" lang="zh-CN" altLang="en-US" dirty="0"/>
              <a:t>流程介绍</a:t>
            </a:r>
          </a:p>
        </p:txBody>
      </p:sp>
      <p:graphicFrame>
        <p:nvGraphicFramePr>
          <p:cNvPr id="13" name="图表 12"/>
          <p:cNvGraphicFramePr/>
          <p:nvPr>
            <p:extLst>
              <p:ext uri="{D42A27DB-BD31-4B8C-83A1-F6EECF244321}">
                <p14:modId xmlns:p14="http://schemas.microsoft.com/office/powerpoint/2010/main" val="3039334216"/>
              </p:ext>
            </p:extLst>
          </p:nvPr>
        </p:nvGraphicFramePr>
        <p:xfrm>
          <a:off x="231855" y="907963"/>
          <a:ext cx="11383495" cy="1926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图表 12">
            <a:extLst>
              <a:ext uri="{FF2B5EF4-FFF2-40B4-BE49-F238E27FC236}">
                <a16:creationId xmlns:a16="http://schemas.microsoft.com/office/drawing/2014/main" id="{2A96F12F-9216-1C4B-9E7A-ED95DE4CE960}"/>
              </a:ext>
            </a:extLst>
          </p:cNvPr>
          <p:cNvGraphicFramePr/>
          <p:nvPr>
            <p:extLst>
              <p:ext uri="{D42A27DB-BD31-4B8C-83A1-F6EECF244321}">
                <p14:modId xmlns:p14="http://schemas.microsoft.com/office/powerpoint/2010/main" val="3970831569"/>
              </p:ext>
            </p:extLst>
          </p:nvPr>
        </p:nvGraphicFramePr>
        <p:xfrm>
          <a:off x="231855" y="3642199"/>
          <a:ext cx="11383495" cy="19261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文本框 3">
            <a:extLst>
              <a:ext uri="{FF2B5EF4-FFF2-40B4-BE49-F238E27FC236}">
                <a16:creationId xmlns:a16="http://schemas.microsoft.com/office/drawing/2014/main" id="{41AFB9F1-8243-F643-AE69-4D98E74049C6}"/>
              </a:ext>
            </a:extLst>
          </p:cNvPr>
          <p:cNvSpPr txBox="1"/>
          <p:nvPr/>
        </p:nvSpPr>
        <p:spPr>
          <a:xfrm>
            <a:off x="609600" y="5880847"/>
            <a:ext cx="5378824" cy="923330"/>
          </a:xfrm>
          <a:prstGeom prst="rect">
            <a:avLst/>
          </a:prstGeom>
          <a:noFill/>
        </p:spPr>
        <p:txBody>
          <a:bodyPr wrap="square" rtlCol="0">
            <a:spAutoFit/>
          </a:bodyPr>
          <a:lstStyle/>
          <a:p>
            <a:r>
              <a:rPr kumimoji="1" lang="en-US" altLang="zh-CN" dirty="0"/>
              <a:t>(</a:t>
            </a:r>
            <a:r>
              <a:rPr kumimoji="1" lang="en-US" altLang="zh-Hans" dirty="0"/>
              <a:t>1)</a:t>
            </a:r>
            <a:r>
              <a:rPr kumimoji="1" lang="zh-Hans" altLang="en-US" dirty="0"/>
              <a:t>：</a:t>
            </a:r>
            <a:r>
              <a:rPr kumimoji="1" lang="en-US" altLang="zh-Hans" dirty="0"/>
              <a:t>AB</a:t>
            </a:r>
            <a:r>
              <a:rPr kumimoji="1" lang="zh-Hans" altLang="en-US" dirty="0"/>
              <a:t>平台地址  </a:t>
            </a:r>
            <a:r>
              <a:rPr kumimoji="1" lang="en" altLang="zh-Hans" dirty="0">
                <a:hlinkClick r:id="rId12"/>
              </a:rPr>
              <a:t>http://10.99.52.17:8188/news/init</a:t>
            </a:r>
            <a:endParaRPr kumimoji="1" lang="en" altLang="zh-Hans" dirty="0"/>
          </a:p>
          <a:p>
            <a:r>
              <a:rPr kumimoji="1" lang="zh-Hans" altLang="en-US" dirty="0"/>
              <a:t>接口人：</a:t>
            </a:r>
            <a:r>
              <a:rPr kumimoji="1" lang="zh-CN" altLang="en-US" dirty="0"/>
              <a:t>夏宗基</a:t>
            </a:r>
          </a:p>
        </p:txBody>
      </p:sp>
      <p:sp>
        <p:nvSpPr>
          <p:cNvPr id="16" name="文本框 15">
            <a:extLst>
              <a:ext uri="{FF2B5EF4-FFF2-40B4-BE49-F238E27FC236}">
                <a16:creationId xmlns:a16="http://schemas.microsoft.com/office/drawing/2014/main" id="{88835A9B-5D45-1441-954A-CD96610DD1F1}"/>
              </a:ext>
            </a:extLst>
          </p:cNvPr>
          <p:cNvSpPr txBox="1"/>
          <p:nvPr/>
        </p:nvSpPr>
        <p:spPr>
          <a:xfrm>
            <a:off x="6236526" y="5719483"/>
            <a:ext cx="5378824" cy="1200329"/>
          </a:xfrm>
          <a:prstGeom prst="rect">
            <a:avLst/>
          </a:prstGeom>
          <a:noFill/>
        </p:spPr>
        <p:txBody>
          <a:bodyPr wrap="square" rtlCol="0">
            <a:spAutoFit/>
          </a:bodyPr>
          <a:lstStyle/>
          <a:p>
            <a:r>
              <a:rPr kumimoji="1" lang="en-US" altLang="zh-CN" dirty="0"/>
              <a:t>(</a:t>
            </a:r>
            <a:r>
              <a:rPr kumimoji="1" lang="en-US" altLang="zh-Hans" dirty="0"/>
              <a:t>1)</a:t>
            </a:r>
            <a:r>
              <a:rPr kumimoji="1" lang="zh-Hans" altLang="en-US" dirty="0"/>
              <a:t>：</a:t>
            </a:r>
            <a:r>
              <a:rPr kumimoji="1" lang="en-US" altLang="zh-Hans" dirty="0" err="1"/>
              <a:t>gaia</a:t>
            </a:r>
            <a:r>
              <a:rPr kumimoji="1" lang="zh-Hans" altLang="en-US" dirty="0"/>
              <a:t>平台地址  </a:t>
            </a:r>
            <a:endParaRPr kumimoji="1" lang="en-US" altLang="zh-Hans" dirty="0"/>
          </a:p>
          <a:p>
            <a:r>
              <a:rPr kumimoji="1" lang="en" altLang="zh-Hans" dirty="0">
                <a:hlinkClick r:id="rId13"/>
              </a:rPr>
              <a:t>http://gaia.baidu.com/</a:t>
            </a:r>
            <a:endParaRPr kumimoji="1" lang="en" altLang="zh-Hans" dirty="0"/>
          </a:p>
          <a:p>
            <a:r>
              <a:rPr kumimoji="1" lang="zh-Hans" altLang="en-US" dirty="0"/>
              <a:t>群号：</a:t>
            </a:r>
            <a:r>
              <a:rPr lang="en-US" altLang="zh-CN" dirty="0"/>
              <a:t>1606355</a:t>
            </a:r>
          </a:p>
          <a:p>
            <a:r>
              <a:rPr kumimoji="1" lang="zh-Hans" altLang="en-US" dirty="0"/>
              <a:t>接口人：崔健</a:t>
            </a:r>
            <a:endParaRPr kumimoji="1" lang="zh-CN" altLang="en-US" dirty="0"/>
          </a:p>
        </p:txBody>
      </p:sp>
    </p:spTree>
    <p:extLst>
      <p:ext uri="{BB962C8B-B14F-4D97-AF65-F5344CB8AC3E}">
        <p14:creationId xmlns:p14="http://schemas.microsoft.com/office/powerpoint/2010/main" val="10675207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垂类</a:t>
            </a:r>
            <a:r>
              <a:rPr kumimoji="1" lang="en-US" altLang="zh-Hans" dirty="0"/>
              <a:t>case</a:t>
            </a:r>
            <a:r>
              <a:rPr kumimoji="1" lang="zh-Hans" altLang="en-US" dirty="0"/>
              <a:t>追查</a:t>
            </a:r>
            <a:r>
              <a:rPr kumimoji="1" lang="zh-CN" altLang="en-US" dirty="0"/>
              <a:t>流程介绍</a:t>
            </a:r>
          </a:p>
        </p:txBody>
      </p:sp>
      <p:graphicFrame>
        <p:nvGraphicFramePr>
          <p:cNvPr id="13" name="图表 12"/>
          <p:cNvGraphicFramePr/>
          <p:nvPr>
            <p:extLst>
              <p:ext uri="{D42A27DB-BD31-4B8C-83A1-F6EECF244321}">
                <p14:modId xmlns:p14="http://schemas.microsoft.com/office/powerpoint/2010/main" val="2659791218"/>
              </p:ext>
            </p:extLst>
          </p:nvPr>
        </p:nvGraphicFramePr>
        <p:xfrm>
          <a:off x="231855" y="692810"/>
          <a:ext cx="11383495" cy="1388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BA38C008-F1C9-AC48-B804-40D70E9A65B1}"/>
              </a:ext>
            </a:extLst>
          </p:cNvPr>
          <p:cNvSpPr txBox="1"/>
          <p:nvPr/>
        </p:nvSpPr>
        <p:spPr>
          <a:xfrm>
            <a:off x="412376" y="2545976"/>
            <a:ext cx="11202974" cy="646331"/>
          </a:xfrm>
          <a:prstGeom prst="rect">
            <a:avLst/>
          </a:prstGeom>
          <a:noFill/>
        </p:spPr>
        <p:txBody>
          <a:bodyPr wrap="square" rtlCol="0">
            <a:spAutoFit/>
          </a:bodyPr>
          <a:lstStyle/>
          <a:p>
            <a:r>
              <a:rPr kumimoji="1" lang="zh-Hans" altLang="en-US" dirty="0"/>
              <a:t>本地</a:t>
            </a:r>
            <a:r>
              <a:rPr kumimoji="1" lang="en-US" altLang="zh-Hans" dirty="0"/>
              <a:t>case:</a:t>
            </a:r>
          </a:p>
          <a:p>
            <a:endParaRPr kumimoji="1" lang="zh-CN" altLang="en-US" dirty="0"/>
          </a:p>
        </p:txBody>
      </p:sp>
      <p:pic>
        <p:nvPicPr>
          <p:cNvPr id="4" name="图片 3">
            <a:extLst>
              <a:ext uri="{FF2B5EF4-FFF2-40B4-BE49-F238E27FC236}">
                <a16:creationId xmlns:a16="http://schemas.microsoft.com/office/drawing/2014/main" id="{B918C1B5-FD8E-7040-A8C7-DCB28BFED485}"/>
              </a:ext>
            </a:extLst>
          </p:cNvPr>
          <p:cNvPicPr>
            <a:picLocks noChangeAspect="1"/>
          </p:cNvPicPr>
          <p:nvPr/>
        </p:nvPicPr>
        <p:blipFill>
          <a:blip r:embed="rId7"/>
          <a:stretch>
            <a:fillRect/>
          </a:stretch>
        </p:blipFill>
        <p:spPr>
          <a:xfrm>
            <a:off x="412376" y="2996302"/>
            <a:ext cx="3543300" cy="2737373"/>
          </a:xfrm>
          <a:prstGeom prst="rect">
            <a:avLst/>
          </a:prstGeom>
        </p:spPr>
      </p:pic>
      <p:sp>
        <p:nvSpPr>
          <p:cNvPr id="5" name="文本框 4">
            <a:extLst>
              <a:ext uri="{FF2B5EF4-FFF2-40B4-BE49-F238E27FC236}">
                <a16:creationId xmlns:a16="http://schemas.microsoft.com/office/drawing/2014/main" id="{C674F774-6ABD-234C-ADEC-01A455720A74}"/>
              </a:ext>
            </a:extLst>
          </p:cNvPr>
          <p:cNvSpPr txBox="1"/>
          <p:nvPr/>
        </p:nvSpPr>
        <p:spPr>
          <a:xfrm>
            <a:off x="4572000" y="2996302"/>
            <a:ext cx="7620000" cy="3108543"/>
          </a:xfrm>
          <a:prstGeom prst="rect">
            <a:avLst/>
          </a:prstGeom>
          <a:noFill/>
        </p:spPr>
        <p:txBody>
          <a:bodyPr wrap="square" rtlCol="0">
            <a:spAutoFit/>
          </a:bodyPr>
          <a:lstStyle/>
          <a:p>
            <a:r>
              <a:rPr lang="en-US" altLang="zh-CN" sz="1400" b="1" dirty="0"/>
              <a:t>1.</a:t>
            </a:r>
            <a:r>
              <a:rPr lang="zh-CN" altLang="en-US" sz="1400" b="1" dirty="0"/>
              <a:t>首先我们需要查下这条资源的城市识别是否正常。</a:t>
            </a:r>
            <a:endParaRPr lang="zh-CN" altLang="en-US" sz="1400" dirty="0"/>
          </a:p>
          <a:p>
            <a:r>
              <a:rPr lang="zh-CN" altLang="en-US" sz="1400" dirty="0"/>
              <a:t>当前用户在北京，如果这条资源的城市也是北京，说明城市识别有误。联系剑锋团队</a:t>
            </a:r>
            <a:r>
              <a:rPr lang="en" altLang="zh-CN" sz="1400" dirty="0"/>
              <a:t>RD</a:t>
            </a:r>
            <a:r>
              <a:rPr lang="zh-CN" altLang="en" sz="1400" dirty="0"/>
              <a:t>（</a:t>
            </a:r>
            <a:r>
              <a:rPr lang="zh-CN" altLang="en-US" sz="1400" dirty="0"/>
              <a:t>月松），将这个</a:t>
            </a:r>
            <a:r>
              <a:rPr lang="en" altLang="zh-CN" sz="1400" dirty="0" err="1"/>
              <a:t>badcase</a:t>
            </a:r>
            <a:r>
              <a:rPr lang="zh-CN" altLang="en-US" sz="1400" dirty="0"/>
              <a:t>反馈给对方；</a:t>
            </a:r>
          </a:p>
          <a:p>
            <a:r>
              <a:rPr lang="zh-CN" altLang="en-US" sz="1400" dirty="0"/>
              <a:t>如果资源城市识别不是北京，识别结果为长沙（正确），说明与城市识别无关。继续追查</a:t>
            </a:r>
          </a:p>
          <a:p>
            <a:r>
              <a:rPr lang="en-US" altLang="zh-CN" sz="1400" b="1" dirty="0"/>
              <a:t>2.</a:t>
            </a:r>
            <a:r>
              <a:rPr lang="zh-CN" altLang="en-US" sz="1400" b="1" dirty="0"/>
              <a:t>通过</a:t>
            </a:r>
            <a:r>
              <a:rPr lang="en" altLang="zh-CN" sz="1400" b="1" dirty="0"/>
              <a:t>trace</a:t>
            </a:r>
            <a:r>
              <a:rPr lang="zh-CN" altLang="en-US" sz="1400" b="1" dirty="0"/>
              <a:t>平台查看该资源是哪个队列放出</a:t>
            </a:r>
            <a:endParaRPr lang="zh-CN" altLang="en-US" sz="1400" dirty="0"/>
          </a:p>
          <a:p>
            <a:r>
              <a:rPr lang="zh-CN" altLang="en-US" sz="1400" dirty="0"/>
              <a:t>如果是本地队列，分析在哪些情况下会给用户推荐与其所在城市不一致的资源。</a:t>
            </a:r>
          </a:p>
          <a:p>
            <a:r>
              <a:rPr lang="zh-CN" altLang="en-US" sz="1400" dirty="0"/>
              <a:t>如果不是本地队列放出，继续追查</a:t>
            </a:r>
          </a:p>
          <a:p>
            <a:r>
              <a:rPr lang="en-US" altLang="zh-CN" sz="1400" b="1" dirty="0"/>
              <a:t>3.</a:t>
            </a:r>
            <a:r>
              <a:rPr lang="zh-CN" altLang="en-US" sz="1400" b="1" dirty="0"/>
              <a:t>通过离线正排接口，查看该资源的强弱地域性特征</a:t>
            </a:r>
            <a:endParaRPr lang="zh-CN" altLang="en-US" sz="1400" dirty="0"/>
          </a:p>
          <a:p>
            <a:r>
              <a:rPr lang="zh-CN" altLang="en-US" sz="1400" dirty="0"/>
              <a:t>查看</a:t>
            </a:r>
            <a:r>
              <a:rPr lang="en" altLang="zh-CN" sz="1400" dirty="0" err="1"/>
              <a:t>news_location_level</a:t>
            </a:r>
            <a:r>
              <a:rPr lang="zh-CN" altLang="en-US" sz="1400" dirty="0"/>
              <a:t>字段，</a:t>
            </a:r>
            <a:r>
              <a:rPr lang="en-US" altLang="zh-CN" sz="1400" dirty="0"/>
              <a:t>2</a:t>
            </a:r>
            <a:r>
              <a:rPr lang="zh-CN" altLang="en-US" sz="1400" dirty="0"/>
              <a:t>代表弱地域可适合全国普推，</a:t>
            </a:r>
            <a:r>
              <a:rPr lang="en-US" altLang="zh-CN" sz="1400" dirty="0"/>
              <a:t>1</a:t>
            </a:r>
            <a:r>
              <a:rPr lang="zh-CN" altLang="en-US" sz="1400" dirty="0"/>
              <a:t>代表强地域只能所在城市推荐。</a:t>
            </a:r>
          </a:p>
          <a:p>
            <a:r>
              <a:rPr lang="zh-CN" altLang="en-US" sz="1400" dirty="0"/>
              <a:t>若该资源为强地域，那么需要找放出队列对应负责人</a:t>
            </a:r>
            <a:r>
              <a:rPr lang="en" altLang="zh-CN" sz="1400" dirty="0"/>
              <a:t>check</a:t>
            </a:r>
            <a:r>
              <a:rPr lang="zh-CN" altLang="en-US" sz="1400" dirty="0"/>
              <a:t>强地域性资源过滤策略。</a:t>
            </a:r>
          </a:p>
          <a:p>
            <a:r>
              <a:rPr lang="zh-CN" altLang="en-US" sz="1400" dirty="0"/>
              <a:t>若该资源为弱地域，那么需要分析其识别结果是否符合预期。如果符合预期，那么该</a:t>
            </a:r>
            <a:r>
              <a:rPr lang="en" altLang="zh-CN" sz="1400" dirty="0"/>
              <a:t>case</a:t>
            </a:r>
            <a:r>
              <a:rPr lang="zh-CN" altLang="en-US" sz="1400" dirty="0"/>
              <a:t>属于正常；如果不符合预期，该</a:t>
            </a:r>
            <a:r>
              <a:rPr lang="en" altLang="zh-CN" sz="1400" dirty="0"/>
              <a:t>case</a:t>
            </a:r>
            <a:r>
              <a:rPr lang="zh-CN" altLang="en-US" sz="1400" dirty="0"/>
              <a:t>属于强弱地域性策略识别问题，报给剑锋团队修复。</a:t>
            </a:r>
          </a:p>
          <a:p>
            <a:endParaRPr kumimoji="1" lang="zh-CN" altLang="en-US" sz="1400" dirty="0"/>
          </a:p>
        </p:txBody>
      </p:sp>
      <p:sp>
        <p:nvSpPr>
          <p:cNvPr id="6" name="文本框 5">
            <a:extLst>
              <a:ext uri="{FF2B5EF4-FFF2-40B4-BE49-F238E27FC236}">
                <a16:creationId xmlns:a16="http://schemas.microsoft.com/office/drawing/2014/main" id="{9F3E6CC3-88BB-884B-86EF-5C16DA2A9A50}"/>
              </a:ext>
            </a:extLst>
          </p:cNvPr>
          <p:cNvSpPr txBox="1"/>
          <p:nvPr/>
        </p:nvSpPr>
        <p:spPr>
          <a:xfrm>
            <a:off x="645459" y="6104845"/>
            <a:ext cx="4679576" cy="738664"/>
          </a:xfrm>
          <a:prstGeom prst="rect">
            <a:avLst/>
          </a:prstGeom>
          <a:noFill/>
        </p:spPr>
        <p:txBody>
          <a:bodyPr wrap="square" rtlCol="0">
            <a:spAutoFit/>
          </a:bodyPr>
          <a:lstStyle/>
          <a:p>
            <a:r>
              <a:rPr kumimoji="1" lang="en-US" altLang="zh-CN" sz="1400" dirty="0"/>
              <a:t>(</a:t>
            </a:r>
            <a:r>
              <a:rPr kumimoji="1" lang="en-US" altLang="zh-Hans" sz="1400" dirty="0"/>
              <a:t>1):h</a:t>
            </a:r>
            <a:r>
              <a:rPr lang="en" altLang="zh-CN" sz="1400" b="1" u="sng" dirty="0">
                <a:hlinkClick r:id="rId8"/>
              </a:rPr>
              <a:t>ttp://ftrace.baidu.com/</a:t>
            </a:r>
            <a:r>
              <a:rPr lang="en" altLang="zh-CN" sz="1400" b="1" dirty="0"/>
              <a:t> </a:t>
            </a:r>
          </a:p>
          <a:p>
            <a:r>
              <a:rPr kumimoji="1" lang="en-US" altLang="zh-Hans" sz="1400" b="1" dirty="0"/>
              <a:t>(2):</a:t>
            </a:r>
            <a:r>
              <a:rPr lang="en" altLang="zh-CN" sz="1400" dirty="0">
                <a:hlinkClick r:id="rId9"/>
              </a:rPr>
              <a:t>http://ftrace.baidu.com/zpFullNewInfo?nid=414168021843508291&amp;s=1</a:t>
            </a:r>
            <a:endParaRPr kumimoji="1" lang="zh-CN" altLang="en-US" sz="1400" dirty="0"/>
          </a:p>
        </p:txBody>
      </p:sp>
    </p:spTree>
    <p:extLst>
      <p:ext uri="{BB962C8B-B14F-4D97-AF65-F5344CB8AC3E}">
        <p14:creationId xmlns:p14="http://schemas.microsoft.com/office/powerpoint/2010/main" val="58162658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工具平台总结</a:t>
            </a:r>
            <a:endParaRPr kumimoji="1" lang="zh-CN" altLang="en-US" dirty="0"/>
          </a:p>
        </p:txBody>
      </p:sp>
      <p:sp>
        <p:nvSpPr>
          <p:cNvPr id="3" name="内容占位符 2"/>
          <p:cNvSpPr>
            <a:spLocks noGrp="1"/>
          </p:cNvSpPr>
          <p:nvPr>
            <p:ph idx="1"/>
          </p:nvPr>
        </p:nvSpPr>
        <p:spPr>
          <a:xfrm>
            <a:off x="231856" y="857212"/>
            <a:ext cx="11653090" cy="5722882"/>
          </a:xfrm>
          <a:ln>
            <a:noFill/>
          </a:ln>
        </p:spPr>
        <p:txBody>
          <a:bodyPr>
            <a:normAutofit/>
          </a:bodyPr>
          <a:lstStyle/>
          <a:p>
            <a:pPr>
              <a:lnSpc>
                <a:spcPct val="150000"/>
              </a:lnSpc>
            </a:pPr>
            <a:r>
              <a:rPr kumimoji="1" lang="zh-Hans" altLang="en-US" sz="2400" dirty="0"/>
              <a:t>开发类</a:t>
            </a:r>
            <a:endParaRPr kumimoji="1" lang="en-US" altLang="zh-CN" sz="2400" dirty="0"/>
          </a:p>
          <a:p>
            <a:pPr lvl="1">
              <a:lnSpc>
                <a:spcPct val="150000"/>
              </a:lnSpc>
            </a:pPr>
            <a:r>
              <a:rPr kumimoji="1" lang="zh-Hans" altLang="en-US" sz="1810" dirty="0"/>
              <a:t>词典平台 商鞅 ：</a:t>
            </a:r>
            <a:r>
              <a:rPr kumimoji="1" lang="en" altLang="zh-Hans" sz="1810" dirty="0">
                <a:hlinkClick r:id="rId2"/>
              </a:rPr>
              <a:t>http://shangyang.baidu-int.com/</a:t>
            </a:r>
            <a:endParaRPr kumimoji="1" lang="en" altLang="zh-Hans" sz="1810" dirty="0"/>
          </a:p>
          <a:p>
            <a:pPr lvl="1">
              <a:lnSpc>
                <a:spcPct val="150000"/>
              </a:lnSpc>
            </a:pPr>
            <a:r>
              <a:rPr kumimoji="1" lang="zh-Hans" altLang="en-US" sz="1810" dirty="0"/>
              <a:t>代码管理平台 </a:t>
            </a:r>
            <a:r>
              <a:rPr kumimoji="1" lang="en-US" altLang="zh-Hans" sz="1810" dirty="0" err="1"/>
              <a:t>icode</a:t>
            </a:r>
            <a:r>
              <a:rPr kumimoji="1" lang="en-US" altLang="zh-Hans" sz="1810" dirty="0"/>
              <a:t>:</a:t>
            </a:r>
            <a:r>
              <a:rPr kumimoji="1" lang="zh-Hans" altLang="en-US" sz="1810" dirty="0"/>
              <a:t> </a:t>
            </a:r>
            <a:r>
              <a:rPr kumimoji="1" lang="en" altLang="zh-Hans" sz="1810" dirty="0">
                <a:hlinkClick r:id="rId3"/>
              </a:rPr>
              <a:t>http://icode.baidu.com/</a:t>
            </a:r>
            <a:endParaRPr kumimoji="1" lang="en" altLang="zh-Hans" sz="1810" dirty="0"/>
          </a:p>
          <a:p>
            <a:pPr lvl="1">
              <a:lnSpc>
                <a:spcPct val="150000"/>
              </a:lnSpc>
            </a:pPr>
            <a:r>
              <a:rPr kumimoji="1" lang="zh-Hans" altLang="en-US" sz="1810" dirty="0"/>
              <a:t>上线平台</a:t>
            </a:r>
            <a:r>
              <a:rPr kumimoji="1" lang="en-US" altLang="zh-Hans" sz="1810" dirty="0"/>
              <a:t>:</a:t>
            </a:r>
            <a:r>
              <a:rPr kumimoji="1" lang="zh-Hans" altLang="en-US" sz="1810" dirty="0"/>
              <a:t> </a:t>
            </a:r>
            <a:r>
              <a:rPr kumimoji="1" lang="en" altLang="zh-Hans" sz="1810" dirty="0"/>
              <a:t>http://</a:t>
            </a:r>
            <a:r>
              <a:rPr kumimoji="1" lang="en" altLang="zh-Hans" sz="1810" dirty="0" err="1"/>
              <a:t>agile.baidu.com</a:t>
            </a:r>
            <a:r>
              <a:rPr kumimoji="1" lang="en" altLang="zh-Hans" sz="1810" dirty="0"/>
              <a:t>/</a:t>
            </a:r>
          </a:p>
          <a:p>
            <a:pPr marL="326578" lvl="1" indent="-326578">
              <a:lnSpc>
                <a:spcPct val="150000"/>
              </a:lnSpc>
              <a:buFont typeface="Arial" pitchFamily="34" charset="0"/>
              <a:buChar char="•"/>
            </a:pPr>
            <a:r>
              <a:rPr kumimoji="1" lang="zh-Hans" altLang="en-US" sz="2400" dirty="0"/>
              <a:t>测试类</a:t>
            </a:r>
            <a:endParaRPr kumimoji="1" lang="en-US" altLang="zh-CN" sz="2400" dirty="0"/>
          </a:p>
          <a:p>
            <a:pPr lvl="1">
              <a:lnSpc>
                <a:spcPct val="150000"/>
              </a:lnSpc>
            </a:pPr>
            <a:r>
              <a:rPr kumimoji="1" lang="zh-Hans" altLang="en-US" sz="1810" dirty="0"/>
              <a:t>垂类</a:t>
            </a:r>
            <a:r>
              <a:rPr kumimoji="1" lang="en-US" altLang="zh-Hans" sz="1810" dirty="0" err="1"/>
              <a:t>abtest</a:t>
            </a:r>
            <a:r>
              <a:rPr kumimoji="1" lang="zh-Hans" altLang="en-US" sz="1810" dirty="0"/>
              <a:t>：</a:t>
            </a:r>
            <a:r>
              <a:rPr kumimoji="1" lang="en" altLang="zh-Hans" sz="1810" dirty="0"/>
              <a:t>http://10.99.52.17:8188/news/</a:t>
            </a:r>
            <a:r>
              <a:rPr kumimoji="1" lang="en" altLang="zh-Hans" sz="1810" dirty="0" err="1"/>
              <a:t>init</a:t>
            </a:r>
            <a:endParaRPr kumimoji="1" lang="en" altLang="zh-Hans" sz="1810" dirty="0"/>
          </a:p>
          <a:p>
            <a:pPr lvl="1">
              <a:lnSpc>
                <a:spcPct val="150000"/>
              </a:lnSpc>
            </a:pPr>
            <a:r>
              <a:rPr kumimoji="1" lang="en-US" altLang="zh-Hans" sz="1810" dirty="0" err="1"/>
              <a:t>Mis</a:t>
            </a:r>
            <a:r>
              <a:rPr kumimoji="1" lang="zh-Hans" altLang="en-US" sz="1810" dirty="0"/>
              <a:t>流平台：</a:t>
            </a:r>
            <a:r>
              <a:rPr kumimoji="1" lang="en" altLang="zh-Hans" sz="1810" dirty="0">
                <a:hlinkClick r:id="rId4"/>
              </a:rPr>
              <a:t>http://mis.baidu.com:8080/</a:t>
            </a:r>
            <a:r>
              <a:rPr kumimoji="1" lang="zh-Hans" altLang="en-US" sz="1810" dirty="0"/>
              <a:t>   这个对我们透明，但可查看词典历史数据</a:t>
            </a:r>
            <a:endParaRPr kumimoji="1" lang="en-US" altLang="zh-Hans" sz="1810" dirty="0"/>
          </a:p>
          <a:p>
            <a:pPr lvl="1">
              <a:lnSpc>
                <a:spcPct val="150000"/>
              </a:lnSpc>
            </a:pPr>
            <a:r>
              <a:rPr kumimoji="1" lang="en-US" altLang="zh-Hans" sz="1810" dirty="0" err="1"/>
              <a:t>Ftrace</a:t>
            </a:r>
            <a:r>
              <a:rPr kumimoji="1" lang="zh-Hans" altLang="en-US" sz="1810" dirty="0"/>
              <a:t>：</a:t>
            </a:r>
            <a:r>
              <a:rPr kumimoji="1" lang="en" altLang="zh-Hans" sz="1810" dirty="0">
                <a:hlinkClick r:id="rId5"/>
              </a:rPr>
              <a:t>http://ftrace.baidu.com/</a:t>
            </a:r>
            <a:r>
              <a:rPr kumimoji="1" lang="zh-Hans" altLang="en-US" sz="1810" dirty="0"/>
              <a:t>  查看资源属性  用户属性和历史</a:t>
            </a:r>
            <a:r>
              <a:rPr kumimoji="1" lang="en-US" altLang="zh-Hans" sz="1810" dirty="0"/>
              <a:t>feed</a:t>
            </a:r>
            <a:endParaRPr kumimoji="1" lang="en-US" altLang="zh-CN" sz="1810" dirty="0"/>
          </a:p>
          <a:p>
            <a:pPr marL="326578" lvl="1" indent="-326578">
              <a:lnSpc>
                <a:spcPct val="150000"/>
              </a:lnSpc>
              <a:buFont typeface="Arial" pitchFamily="34" charset="0"/>
              <a:buChar char="•"/>
            </a:pPr>
            <a:r>
              <a:rPr kumimoji="1" lang="zh-Hans" altLang="en-US" sz="2400" dirty="0"/>
              <a:t>实验类</a:t>
            </a:r>
            <a:endParaRPr kumimoji="1" lang="en-US" altLang="zh-CN" sz="2400" dirty="0"/>
          </a:p>
          <a:p>
            <a:pPr lvl="1">
              <a:lnSpc>
                <a:spcPct val="150000"/>
              </a:lnSpc>
            </a:pPr>
            <a:r>
              <a:rPr kumimoji="1" lang="zh-Hans" altLang="en-US" sz="1810" dirty="0"/>
              <a:t>策略评估 </a:t>
            </a:r>
            <a:r>
              <a:rPr kumimoji="1" lang="en" altLang="zh-Hans" sz="1810" dirty="0">
                <a:hlinkClick r:id="rId6"/>
              </a:rPr>
              <a:t>http://bjyz-mco-feedcms0.bjyz.baidu.com:8090/sap/expt/list</a:t>
            </a:r>
            <a:r>
              <a:rPr kumimoji="1" lang="zh-Hans" altLang="en-US" sz="1810" dirty="0"/>
              <a:t>  申请小流量号</a:t>
            </a:r>
            <a:endParaRPr kumimoji="1" lang="en-US" altLang="zh-Hans" sz="1810" dirty="0"/>
          </a:p>
          <a:p>
            <a:pPr lvl="1">
              <a:lnSpc>
                <a:spcPct val="150000"/>
              </a:lnSpc>
            </a:pPr>
            <a:r>
              <a:rPr kumimoji="1" lang="en-US" altLang="zh-Hans" sz="1810" dirty="0"/>
              <a:t>GAIA</a:t>
            </a:r>
            <a:r>
              <a:rPr kumimoji="1" lang="zh-Hans" altLang="en-US" sz="1810" dirty="0"/>
              <a:t> </a:t>
            </a:r>
            <a:r>
              <a:rPr kumimoji="1" lang="en" altLang="zh-Hans" sz="1810" dirty="0">
                <a:hlinkClick r:id="rId7"/>
              </a:rPr>
              <a:t>http://gaia.baidu.com/</a:t>
            </a:r>
            <a:r>
              <a:rPr kumimoji="1" lang="zh-Hans" altLang="en-US" sz="1810" dirty="0"/>
              <a:t>  查看小流量实验效果</a:t>
            </a:r>
            <a:endParaRPr kumimoji="1" lang="zh-CN" altLang="en-US" sz="1810" dirty="0"/>
          </a:p>
        </p:txBody>
      </p:sp>
    </p:spTree>
    <p:extLst>
      <p:ext uri="{BB962C8B-B14F-4D97-AF65-F5344CB8AC3E}">
        <p14:creationId xmlns:p14="http://schemas.microsoft.com/office/powerpoint/2010/main" val="16149539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工具平台总结</a:t>
            </a:r>
            <a:endParaRPr kumimoji="1" lang="zh-CN" altLang="en-US" dirty="0"/>
          </a:p>
        </p:txBody>
      </p:sp>
      <p:sp>
        <p:nvSpPr>
          <p:cNvPr id="3" name="内容占位符 2"/>
          <p:cNvSpPr>
            <a:spLocks noGrp="1"/>
          </p:cNvSpPr>
          <p:nvPr>
            <p:ph idx="1"/>
          </p:nvPr>
        </p:nvSpPr>
        <p:spPr>
          <a:xfrm>
            <a:off x="231856" y="857212"/>
            <a:ext cx="11653090" cy="5722882"/>
          </a:xfrm>
          <a:ln>
            <a:noFill/>
          </a:ln>
        </p:spPr>
        <p:txBody>
          <a:bodyPr>
            <a:normAutofit/>
          </a:bodyPr>
          <a:lstStyle/>
          <a:p>
            <a:pPr>
              <a:lnSpc>
                <a:spcPct val="150000"/>
              </a:lnSpc>
            </a:pPr>
            <a:r>
              <a:rPr kumimoji="1" lang="zh-Hans" altLang="en-US" sz="2400" dirty="0"/>
              <a:t>监控类</a:t>
            </a:r>
            <a:endParaRPr kumimoji="1" lang="en-US" altLang="zh-CN" sz="2400" dirty="0"/>
          </a:p>
          <a:p>
            <a:pPr lvl="1">
              <a:lnSpc>
                <a:spcPct val="150000"/>
              </a:lnSpc>
            </a:pPr>
            <a:r>
              <a:rPr kumimoji="1" lang="en-US" altLang="zh-Hans" sz="1810" dirty="0"/>
              <a:t>Feed</a:t>
            </a:r>
            <a:r>
              <a:rPr kumimoji="1" lang="zh-Hans" altLang="en-US" sz="1810" dirty="0"/>
              <a:t>分队列点展实时监控 </a:t>
            </a:r>
            <a:r>
              <a:rPr kumimoji="1" lang="en" altLang="zh-Hans" sz="1810" dirty="0">
                <a:hlinkClick r:id="rId2"/>
              </a:rPr>
              <a:t>http://sia.baidu.com/p/feed#/conf/result/dashboard/filter~name=_1718281&amp;title=%E6%89%8B%E7%99%BE%E4%B8%BBfeed%E7%82%B9%E5%B1%95%E5%AE%9E%E6%97%B6%E7%BB%9F%E8%AE%A1&amp;menuId=141573</a:t>
            </a:r>
            <a:endParaRPr kumimoji="1" lang="en" altLang="zh-Hans" sz="1810" dirty="0"/>
          </a:p>
          <a:p>
            <a:pPr lvl="1">
              <a:lnSpc>
                <a:spcPct val="150000"/>
              </a:lnSpc>
            </a:pPr>
            <a:r>
              <a:rPr kumimoji="1" lang="zh-Hans" altLang="en-US" sz="1810" dirty="0"/>
              <a:t>小流量小时级数据监控</a:t>
            </a:r>
            <a:r>
              <a:rPr kumimoji="1" lang="zh-Hans" altLang="en-US" sz="1810" dirty="0">
                <a:hlinkClick r:id="rId3"/>
              </a:rPr>
              <a:t> </a:t>
            </a:r>
            <a:r>
              <a:rPr kumimoji="1" lang="en" altLang="zh-Hans" sz="1810" dirty="0">
                <a:hlinkClick r:id="rId3"/>
              </a:rPr>
              <a:t>http://showx.baidu.com/group/homefeed/report/12201?conditions=%7B%22expt_opt%22%3A%221006353%22%2C%22rec_src%22%3A%2224%22%7D</a:t>
            </a:r>
            <a:endParaRPr kumimoji="1" lang="en" altLang="zh-Hans" sz="1810" dirty="0"/>
          </a:p>
          <a:p>
            <a:pPr lvl="1">
              <a:lnSpc>
                <a:spcPct val="150000"/>
              </a:lnSpc>
            </a:pPr>
            <a:endParaRPr kumimoji="1" lang="en" altLang="zh-Hans" sz="1810" dirty="0"/>
          </a:p>
        </p:txBody>
      </p:sp>
    </p:spTree>
    <p:extLst>
      <p:ext uri="{BB962C8B-B14F-4D97-AF65-F5344CB8AC3E}">
        <p14:creationId xmlns:p14="http://schemas.microsoft.com/office/powerpoint/2010/main" val="7590734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业务接口人总结</a:t>
            </a:r>
            <a:endParaRPr kumimoji="1" lang="zh-CN" altLang="en-US" dirty="0"/>
          </a:p>
        </p:txBody>
      </p:sp>
      <p:sp>
        <p:nvSpPr>
          <p:cNvPr id="3" name="内容占位符 2"/>
          <p:cNvSpPr>
            <a:spLocks noGrp="1"/>
          </p:cNvSpPr>
          <p:nvPr>
            <p:ph idx="1"/>
          </p:nvPr>
        </p:nvSpPr>
        <p:spPr>
          <a:xfrm>
            <a:off x="231856" y="857212"/>
            <a:ext cx="11653090" cy="5722882"/>
          </a:xfrm>
          <a:ln>
            <a:noFill/>
          </a:ln>
        </p:spPr>
        <p:txBody>
          <a:bodyPr>
            <a:normAutofit lnSpcReduction="10000"/>
          </a:bodyPr>
          <a:lstStyle/>
          <a:p>
            <a:pPr>
              <a:lnSpc>
                <a:spcPct val="150000"/>
              </a:lnSpc>
            </a:pPr>
            <a:r>
              <a:rPr kumimoji="1" lang="zh-Hans" altLang="en-US" sz="2400" dirty="0"/>
              <a:t>内容</a:t>
            </a:r>
            <a:endParaRPr kumimoji="1" lang="en-US" altLang="zh-CN" sz="2400" dirty="0"/>
          </a:p>
          <a:p>
            <a:pPr lvl="1">
              <a:lnSpc>
                <a:spcPct val="150000"/>
              </a:lnSpc>
            </a:pPr>
            <a:r>
              <a:rPr kumimoji="1" lang="zh-CN" altLang="en-US" sz="1600" dirty="0"/>
              <a:t>百家号：马丽</a:t>
            </a:r>
            <a:r>
              <a:rPr kumimoji="1" lang="zh-Hans" altLang="en-US" sz="1600" dirty="0"/>
              <a:t>  </a:t>
            </a:r>
            <a:r>
              <a:rPr kumimoji="1" lang="zh-CN" altLang="en-US" sz="1600" dirty="0"/>
              <a:t>服务平台：张新雯</a:t>
            </a:r>
            <a:r>
              <a:rPr kumimoji="1" lang="zh-Hans" altLang="en-US" sz="1600" dirty="0"/>
              <a:t>， </a:t>
            </a:r>
            <a:r>
              <a:rPr kumimoji="1" lang="zh-CN" altLang="en-US" sz="1600" dirty="0"/>
              <a:t>问答：张译尹</a:t>
            </a:r>
            <a:r>
              <a:rPr kumimoji="1" lang="zh-Hans" altLang="en-US" sz="1600" dirty="0"/>
              <a:t> ，</a:t>
            </a:r>
            <a:r>
              <a:rPr kumimoji="1" lang="zh-CN" altLang="en-US" sz="1600" dirty="0"/>
              <a:t>贴吧：崔瑞</a:t>
            </a:r>
            <a:r>
              <a:rPr kumimoji="1" lang="zh-Hans" altLang="en-US" sz="1600" dirty="0"/>
              <a:t> ，</a:t>
            </a:r>
            <a:r>
              <a:rPr kumimoji="1" lang="zh-CN" altLang="en-US" sz="1600" dirty="0"/>
              <a:t>内容编辑：乐力</a:t>
            </a:r>
            <a:r>
              <a:rPr kumimoji="1" lang="zh-Hans" altLang="en-US" sz="1600" dirty="0"/>
              <a:t> ，</a:t>
            </a:r>
            <a:r>
              <a:rPr kumimoji="1" lang="zh-CN" altLang="en-US" sz="1600" dirty="0"/>
              <a:t>明星</a:t>
            </a:r>
            <a:r>
              <a:rPr kumimoji="1" lang="en-US" altLang="zh-CN" sz="1600" dirty="0"/>
              <a:t>/</a:t>
            </a:r>
            <a:r>
              <a:rPr kumimoji="1" lang="zh-CN" altLang="en-US" sz="1600" dirty="0"/>
              <a:t>个人</a:t>
            </a:r>
            <a:r>
              <a:rPr kumimoji="1" lang="en-US" altLang="zh-CN" sz="1600" dirty="0"/>
              <a:t>UGC</a:t>
            </a:r>
            <a:r>
              <a:rPr kumimoji="1" lang="zh-CN" altLang="en-US" sz="1600" dirty="0"/>
              <a:t>：王甦旸</a:t>
            </a:r>
            <a:endParaRPr kumimoji="1" lang="en-US" altLang="zh-CN" sz="1600" dirty="0"/>
          </a:p>
          <a:p>
            <a:pPr>
              <a:lnSpc>
                <a:spcPct val="150000"/>
              </a:lnSpc>
            </a:pPr>
            <a:r>
              <a:rPr kumimoji="1" lang="en-US" altLang="zh-Hans" sz="2400" dirty="0"/>
              <a:t>AL2</a:t>
            </a:r>
            <a:endParaRPr kumimoji="1" lang="en-US" altLang="zh-CN" sz="2400" dirty="0"/>
          </a:p>
          <a:p>
            <a:pPr lvl="1">
              <a:lnSpc>
                <a:spcPct val="150000"/>
              </a:lnSpc>
            </a:pPr>
            <a:r>
              <a:rPr kumimoji="1" lang="zh-Hans" altLang="en-US" sz="1600" dirty="0"/>
              <a:t>内容模型接口人：</a:t>
            </a:r>
            <a:r>
              <a:rPr kumimoji="1" lang="zh-CN" altLang="en-US" sz="1600" dirty="0"/>
              <a:t>田亚坤，</a:t>
            </a:r>
            <a:r>
              <a:rPr kumimoji="1" lang="zh-Hans" altLang="en-US" sz="1600" dirty="0"/>
              <a:t>质量模型接口人：卢剑锋</a:t>
            </a:r>
            <a:endParaRPr kumimoji="1" lang="en-US" altLang="zh-CN" sz="1600" dirty="0"/>
          </a:p>
          <a:p>
            <a:pPr>
              <a:lnSpc>
                <a:spcPct val="150000"/>
              </a:lnSpc>
            </a:pPr>
            <a:r>
              <a:rPr kumimoji="1" lang="en-US" altLang="zh-Hans" sz="2400" dirty="0"/>
              <a:t>BS</a:t>
            </a:r>
            <a:r>
              <a:rPr kumimoji="1" lang="zh-Hans" altLang="en-US" sz="2400" dirty="0"/>
              <a:t>库</a:t>
            </a:r>
            <a:endParaRPr kumimoji="1" lang="en-US" altLang="zh-CN" sz="2400" dirty="0"/>
          </a:p>
          <a:p>
            <a:pPr lvl="1">
              <a:lnSpc>
                <a:spcPct val="150000"/>
              </a:lnSpc>
            </a:pPr>
            <a:r>
              <a:rPr kumimoji="1" lang="zh-Hans" altLang="en-US" sz="1600" dirty="0"/>
              <a:t>接口人：</a:t>
            </a:r>
            <a:r>
              <a:rPr kumimoji="1" lang="zh-CN" altLang="en-US" sz="1600" dirty="0"/>
              <a:t>侍路登</a:t>
            </a:r>
            <a:endParaRPr kumimoji="1" lang="en-US" altLang="zh-CN" sz="1600" dirty="0"/>
          </a:p>
          <a:p>
            <a:pPr>
              <a:lnSpc>
                <a:spcPct val="150000"/>
              </a:lnSpc>
            </a:pPr>
            <a:r>
              <a:rPr kumimoji="1" lang="zh-Hans" altLang="en-US" sz="2400" dirty="0"/>
              <a:t>垂类架构</a:t>
            </a:r>
            <a:endParaRPr kumimoji="1" lang="en-US" altLang="zh-CN" sz="2400" dirty="0"/>
          </a:p>
          <a:p>
            <a:pPr lvl="1">
              <a:lnSpc>
                <a:spcPct val="150000"/>
              </a:lnSpc>
            </a:pPr>
            <a:r>
              <a:rPr kumimoji="1" lang="zh-Hans" altLang="en-US" sz="1600" dirty="0"/>
              <a:t>接口人：</a:t>
            </a:r>
            <a:r>
              <a:rPr kumimoji="1" lang="zh-CN" altLang="en-US" sz="1600" dirty="0"/>
              <a:t>史晨旭</a:t>
            </a:r>
            <a:r>
              <a:rPr kumimoji="1" lang="en-US" altLang="zh-CN" sz="1600" dirty="0"/>
              <a:t>(</a:t>
            </a:r>
            <a:r>
              <a:rPr kumimoji="1" lang="en-US" altLang="zh-Hans" sz="1600" dirty="0"/>
              <a:t>RD)</a:t>
            </a:r>
            <a:r>
              <a:rPr kumimoji="1" lang="zh-Hans" altLang="en-US" sz="1600" dirty="0"/>
              <a:t>，李华</a:t>
            </a:r>
            <a:r>
              <a:rPr kumimoji="1" lang="en-US" altLang="zh-Hans" sz="1600" dirty="0"/>
              <a:t>(</a:t>
            </a:r>
            <a:r>
              <a:rPr kumimoji="1" lang="zh-Hans" altLang="en-US" sz="1600" dirty="0"/>
              <a:t>经理</a:t>
            </a:r>
            <a:r>
              <a:rPr lang="en-US" altLang="zh-Hans" sz="2000" dirty="0"/>
              <a:t>)</a:t>
            </a:r>
            <a:endParaRPr lang="en-US" altLang="zh-CN" sz="2000" dirty="0"/>
          </a:p>
          <a:p>
            <a:pPr>
              <a:lnSpc>
                <a:spcPct val="150000"/>
              </a:lnSpc>
            </a:pPr>
            <a:r>
              <a:rPr kumimoji="1" lang="en-US" altLang="zh-Hans" sz="2400" dirty="0"/>
              <a:t>GR</a:t>
            </a:r>
            <a:endParaRPr kumimoji="1" lang="en-US" altLang="zh-CN" sz="2400" dirty="0"/>
          </a:p>
          <a:p>
            <a:pPr lvl="1">
              <a:lnSpc>
                <a:spcPct val="150000"/>
              </a:lnSpc>
            </a:pPr>
            <a:r>
              <a:rPr kumimoji="1" lang="zh-Hans" altLang="en-US" sz="1600" dirty="0"/>
              <a:t>架构接口人：沈路</a:t>
            </a:r>
            <a:r>
              <a:rPr kumimoji="1" lang="en-US" altLang="zh-Hans" sz="1600" dirty="0"/>
              <a:t>(</a:t>
            </a:r>
            <a:r>
              <a:rPr kumimoji="1" lang="zh-Hans" altLang="en-US" sz="1600" dirty="0"/>
              <a:t>经理</a:t>
            </a:r>
            <a:r>
              <a:rPr lang="en-US" altLang="zh-Hans" sz="2000" dirty="0"/>
              <a:t>)</a:t>
            </a:r>
            <a:endParaRPr lang="en-US" altLang="zh-CN" sz="2000" dirty="0"/>
          </a:p>
          <a:p>
            <a:pPr lvl="1">
              <a:lnSpc>
                <a:spcPct val="150000"/>
              </a:lnSpc>
            </a:pPr>
            <a:r>
              <a:rPr kumimoji="1" lang="zh-Hans" altLang="en-US" sz="1600" dirty="0"/>
              <a:t>策略接口人：</a:t>
            </a:r>
            <a:r>
              <a:rPr lang="zh-CN" altLang="en-US" sz="1600" dirty="0"/>
              <a:t>金慈航</a:t>
            </a:r>
            <a:r>
              <a:rPr lang="en-US" altLang="zh-CN" sz="1600" dirty="0"/>
              <a:t>(</a:t>
            </a:r>
            <a:r>
              <a:rPr lang="en-US" altLang="zh-Hans" sz="1600" dirty="0"/>
              <a:t>RD),</a:t>
            </a:r>
            <a:r>
              <a:rPr lang="zh-CN" altLang="en-US" sz="1600" dirty="0"/>
              <a:t>饶竹伟</a:t>
            </a:r>
            <a:r>
              <a:rPr lang="en-US" altLang="zh-CN" sz="1600" dirty="0"/>
              <a:t>(</a:t>
            </a:r>
            <a:r>
              <a:rPr lang="zh-Hans" altLang="en-US" sz="1600" dirty="0"/>
              <a:t>经理</a:t>
            </a:r>
            <a:r>
              <a:rPr lang="en-US" altLang="zh-Hans" sz="1600" dirty="0"/>
              <a:t>)</a:t>
            </a:r>
            <a:endParaRPr lang="en-US" altLang="zh-CN" sz="1600" dirty="0"/>
          </a:p>
          <a:p>
            <a:pPr lvl="1">
              <a:lnSpc>
                <a:spcPct val="150000"/>
              </a:lnSpc>
            </a:pPr>
            <a:endParaRPr kumimoji="1" lang="en-US" altLang="zh-CN" sz="1600" dirty="0"/>
          </a:p>
          <a:p>
            <a:pPr lvl="1">
              <a:lnSpc>
                <a:spcPct val="150000"/>
              </a:lnSpc>
            </a:pPr>
            <a:endParaRPr kumimoji="1" lang="en-US" altLang="zh-CN" sz="1809" dirty="0"/>
          </a:p>
          <a:p>
            <a:pPr lvl="1">
              <a:lnSpc>
                <a:spcPct val="150000"/>
              </a:lnSpc>
            </a:pPr>
            <a:endParaRPr kumimoji="1" lang="en" altLang="zh-Hans" sz="1810" dirty="0"/>
          </a:p>
        </p:txBody>
      </p:sp>
    </p:spTree>
    <p:extLst>
      <p:ext uri="{BB962C8B-B14F-4D97-AF65-F5344CB8AC3E}">
        <p14:creationId xmlns:p14="http://schemas.microsoft.com/office/powerpoint/2010/main" val="10197248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业务接口人总结</a:t>
            </a:r>
            <a:endParaRPr kumimoji="1" lang="zh-CN" altLang="en-US" dirty="0"/>
          </a:p>
        </p:txBody>
      </p:sp>
      <p:sp>
        <p:nvSpPr>
          <p:cNvPr id="3" name="内容占位符 2"/>
          <p:cNvSpPr>
            <a:spLocks noGrp="1"/>
          </p:cNvSpPr>
          <p:nvPr>
            <p:ph idx="1"/>
          </p:nvPr>
        </p:nvSpPr>
        <p:spPr>
          <a:xfrm>
            <a:off x="231856" y="857212"/>
            <a:ext cx="11653090" cy="5722882"/>
          </a:xfrm>
          <a:ln>
            <a:noFill/>
          </a:ln>
        </p:spPr>
        <p:txBody>
          <a:bodyPr>
            <a:normAutofit/>
          </a:bodyPr>
          <a:lstStyle/>
          <a:p>
            <a:pPr>
              <a:lnSpc>
                <a:spcPct val="150000"/>
              </a:lnSpc>
            </a:pPr>
            <a:r>
              <a:rPr kumimoji="1" lang="zh-Hans" altLang="en-US" sz="2400" dirty="0"/>
              <a:t>用户模型</a:t>
            </a:r>
            <a:endParaRPr kumimoji="1" lang="en-US" altLang="zh-CN" sz="2400" dirty="0"/>
          </a:p>
          <a:p>
            <a:pPr lvl="1">
              <a:lnSpc>
                <a:spcPct val="150000"/>
              </a:lnSpc>
            </a:pPr>
            <a:r>
              <a:rPr kumimoji="1" lang="zh-Hans" altLang="en-US" sz="1600" dirty="0"/>
              <a:t>接口人：刘艺 </a:t>
            </a:r>
            <a:r>
              <a:rPr kumimoji="1" lang="en-US" altLang="zh-Hans" sz="1600" dirty="0">
                <a:hlinkClick r:id="rId2"/>
              </a:rPr>
              <a:t>li</a:t>
            </a:r>
            <a:r>
              <a:rPr lang="en" altLang="zh-CN" sz="1600" dirty="0">
                <a:hlinkClick r:id="rId2"/>
              </a:rPr>
              <a:t>uyi10@baidu.com</a:t>
            </a:r>
            <a:r>
              <a:rPr lang="zh-Hans" altLang="en-US" sz="1600" dirty="0"/>
              <a:t>、</a:t>
            </a:r>
            <a:r>
              <a:rPr kumimoji="1" lang="zh-CN" altLang="en-US" sz="1600" dirty="0"/>
              <a:t>韩艳</a:t>
            </a:r>
            <a:r>
              <a:rPr kumimoji="1" lang="en-US" altLang="zh-CN" sz="1600" dirty="0"/>
              <a:t>(</a:t>
            </a:r>
            <a:r>
              <a:rPr kumimoji="1" lang="zh-Hans" altLang="en-US" sz="1600" dirty="0"/>
              <a:t>经理</a:t>
            </a:r>
            <a:r>
              <a:rPr kumimoji="1" lang="en-US" altLang="zh-Hans" sz="1600" dirty="0"/>
              <a:t>)</a:t>
            </a:r>
            <a:endParaRPr kumimoji="1" lang="en-US" altLang="zh-CN" sz="1600" dirty="0"/>
          </a:p>
          <a:p>
            <a:pPr>
              <a:lnSpc>
                <a:spcPct val="150000"/>
              </a:lnSpc>
            </a:pPr>
            <a:r>
              <a:rPr kumimoji="1" lang="zh-Hans" altLang="en-US" sz="2400" dirty="0"/>
              <a:t>垂类用户模型</a:t>
            </a:r>
            <a:endParaRPr kumimoji="1" lang="en-US" altLang="zh-CN" sz="2400" dirty="0"/>
          </a:p>
          <a:p>
            <a:pPr lvl="1">
              <a:lnSpc>
                <a:spcPct val="150000"/>
              </a:lnSpc>
            </a:pPr>
            <a:r>
              <a:rPr kumimoji="1" lang="zh-Hans" altLang="en-US" sz="1600" dirty="0"/>
              <a:t>接口人：胡毅庆</a:t>
            </a:r>
            <a:endParaRPr kumimoji="1" lang="en-US" altLang="zh-CN" sz="1600" dirty="0"/>
          </a:p>
          <a:p>
            <a:pPr>
              <a:lnSpc>
                <a:spcPct val="150000"/>
              </a:lnSpc>
            </a:pPr>
            <a:r>
              <a:rPr kumimoji="1" lang="zh-Hans" altLang="en-US" sz="2400" dirty="0"/>
              <a:t>商鞅</a:t>
            </a:r>
            <a:endParaRPr kumimoji="1" lang="en-US" altLang="zh-CN" sz="2400" dirty="0"/>
          </a:p>
          <a:p>
            <a:pPr lvl="1">
              <a:lnSpc>
                <a:spcPct val="150000"/>
              </a:lnSpc>
            </a:pPr>
            <a:r>
              <a:rPr kumimoji="1" lang="zh-Hans" altLang="en-US" sz="1600" dirty="0"/>
              <a:t>接口人：</a:t>
            </a:r>
            <a:r>
              <a:rPr kumimoji="1" lang="zh-CN" altLang="en-US" sz="1600" dirty="0"/>
              <a:t>姜宇超</a:t>
            </a:r>
            <a:r>
              <a:rPr kumimoji="1" lang="zh-Hans" altLang="en-US" sz="1600" dirty="0"/>
              <a:t> </a:t>
            </a:r>
            <a:r>
              <a:rPr lang="en" altLang="zh-CN" sz="1600" dirty="0">
                <a:hlinkClick r:id="rId3"/>
              </a:rPr>
              <a:t>jiangyuchao@baidu.com</a:t>
            </a:r>
            <a:endParaRPr kumimoji="1" lang="en-US" altLang="zh-CN" sz="1600" dirty="0"/>
          </a:p>
          <a:p>
            <a:pPr lvl="1">
              <a:lnSpc>
                <a:spcPct val="150000"/>
              </a:lnSpc>
            </a:pPr>
            <a:endParaRPr kumimoji="1" lang="en-US" altLang="zh-CN" sz="1809" dirty="0"/>
          </a:p>
          <a:p>
            <a:pPr lvl="1">
              <a:lnSpc>
                <a:spcPct val="150000"/>
              </a:lnSpc>
            </a:pPr>
            <a:endParaRPr kumimoji="1" lang="en" altLang="zh-Hans" sz="1810" dirty="0"/>
          </a:p>
        </p:txBody>
      </p:sp>
    </p:spTree>
    <p:extLst>
      <p:ext uri="{BB962C8B-B14F-4D97-AF65-F5344CB8AC3E}">
        <p14:creationId xmlns:p14="http://schemas.microsoft.com/office/powerpoint/2010/main" val="86110258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Hans" altLang="en-US" dirty="0"/>
              <a:t>本地业务介绍</a:t>
            </a:r>
            <a:endParaRPr kumimoji="1" lang="zh-CN" altLang="en-US" dirty="0"/>
          </a:p>
        </p:txBody>
      </p:sp>
      <p:sp>
        <p:nvSpPr>
          <p:cNvPr id="3" name="内容占位符 2"/>
          <p:cNvSpPr>
            <a:spLocks noGrp="1"/>
          </p:cNvSpPr>
          <p:nvPr>
            <p:ph idx="1"/>
          </p:nvPr>
        </p:nvSpPr>
        <p:spPr>
          <a:xfrm>
            <a:off x="231856" y="857212"/>
            <a:ext cx="11653090" cy="5269027"/>
          </a:xfrm>
          <a:ln>
            <a:noFill/>
          </a:ln>
        </p:spPr>
        <p:txBody>
          <a:bodyPr>
            <a:normAutofit/>
          </a:bodyPr>
          <a:lstStyle/>
          <a:p>
            <a:pPr>
              <a:lnSpc>
                <a:spcPct val="150000"/>
              </a:lnSpc>
            </a:pPr>
            <a:r>
              <a:rPr kumimoji="1" lang="zh-Hans" altLang="en-US" sz="2400" dirty="0"/>
              <a:t>业务目标</a:t>
            </a:r>
          </a:p>
          <a:p>
            <a:pPr lvl="1">
              <a:lnSpc>
                <a:spcPct val="150000"/>
              </a:lnSpc>
            </a:pPr>
            <a:r>
              <a:rPr kumimoji="1" lang="zh-Hans" altLang="en-US" sz="1810" dirty="0"/>
              <a:t>给用户推荐喜欢的本地新闻</a:t>
            </a:r>
            <a:endParaRPr kumimoji="1" lang="en-US" altLang="zh-Hans" sz="1810" dirty="0"/>
          </a:p>
          <a:p>
            <a:pPr>
              <a:lnSpc>
                <a:spcPct val="150000"/>
              </a:lnSpc>
            </a:pPr>
            <a:r>
              <a:rPr kumimoji="1" lang="zh-Hans" altLang="en-US" sz="2400" dirty="0"/>
              <a:t>架构</a:t>
            </a:r>
          </a:p>
          <a:p>
            <a:pPr lvl="1">
              <a:lnSpc>
                <a:spcPct val="150000"/>
              </a:lnSpc>
            </a:pPr>
            <a:r>
              <a:rPr kumimoji="1" lang="en-US" altLang="zh-Hans" sz="1810" dirty="0"/>
              <a:t>6</a:t>
            </a:r>
            <a:r>
              <a:rPr kumimoji="1" lang="zh-Hans" altLang="en-US" sz="1810" dirty="0"/>
              <a:t>条队列，分别是常驻地个性化，常驻地地理，常驻地要闻，家乡个性化，家乡地理，家乡要闻。</a:t>
            </a:r>
            <a:endParaRPr kumimoji="1" lang="en-US" altLang="zh-Hans" sz="1810" dirty="0"/>
          </a:p>
          <a:p>
            <a:pPr lvl="1">
              <a:lnSpc>
                <a:spcPct val="150000"/>
              </a:lnSpc>
            </a:pPr>
            <a:r>
              <a:rPr kumimoji="1" lang="zh-Hans" altLang="en-US" sz="1810" dirty="0"/>
              <a:t>个性化主要是</a:t>
            </a:r>
            <a:r>
              <a:rPr kumimoji="1" lang="en-US" altLang="zh-Hans" sz="1810" dirty="0"/>
              <a:t>attention</a:t>
            </a:r>
            <a:r>
              <a:rPr kumimoji="1" lang="zh-Hans" altLang="en-US" sz="1810" dirty="0"/>
              <a:t>，</a:t>
            </a:r>
            <a:r>
              <a:rPr lang="en" altLang="zh-CN" dirty="0" err="1"/>
              <a:t>subcate</a:t>
            </a:r>
            <a:r>
              <a:rPr lang="zh-Hans" altLang="en-US" dirty="0"/>
              <a:t>，</a:t>
            </a:r>
            <a:r>
              <a:rPr lang="en" altLang="zh-CN" dirty="0" err="1"/>
              <a:t>general_tag</a:t>
            </a:r>
            <a:r>
              <a:rPr lang="zh-Hans" altLang="en-US" dirty="0"/>
              <a:t>等召回，地理主要是商圈，和区资源，要闻主要是模型识别的可推文章。</a:t>
            </a:r>
            <a:endParaRPr kumimoji="1" lang="en-US" altLang="zh-Hans" sz="1810" dirty="0"/>
          </a:p>
          <a:p>
            <a:pPr>
              <a:lnSpc>
                <a:spcPct val="150000"/>
              </a:lnSpc>
            </a:pPr>
            <a:r>
              <a:rPr kumimoji="1" lang="zh-Hans" altLang="en-US" sz="2400" dirty="0"/>
              <a:t>策略</a:t>
            </a:r>
          </a:p>
          <a:p>
            <a:pPr lvl="1">
              <a:lnSpc>
                <a:spcPct val="150000"/>
              </a:lnSpc>
            </a:pPr>
            <a:r>
              <a:rPr kumimoji="1" lang="zh-Hans" altLang="en-US" sz="1810" dirty="0"/>
              <a:t>更细粒度的推荐</a:t>
            </a:r>
            <a:r>
              <a:rPr kumimoji="1" lang="en-US" altLang="zh-Hans" sz="1810" dirty="0"/>
              <a:t>(</a:t>
            </a:r>
            <a:r>
              <a:rPr kumimoji="1" lang="zh-Hans" altLang="en-US" sz="1810" dirty="0"/>
              <a:t>细化到区，县，镇</a:t>
            </a:r>
            <a:r>
              <a:rPr kumimoji="1" lang="en-US" altLang="zh-Hans" sz="1810" dirty="0"/>
              <a:t>)</a:t>
            </a:r>
          </a:p>
          <a:p>
            <a:pPr lvl="1">
              <a:lnSpc>
                <a:spcPct val="150000"/>
              </a:lnSpc>
            </a:pPr>
            <a:r>
              <a:rPr kumimoji="1" lang="en-US" altLang="zh-Hans" sz="1810" dirty="0" err="1"/>
              <a:t>Gbdt</a:t>
            </a:r>
            <a:r>
              <a:rPr kumimoji="1" lang="zh-Hans" altLang="en-US" sz="1810" dirty="0"/>
              <a:t>粗排</a:t>
            </a:r>
            <a:endParaRPr kumimoji="1" lang="en-US" altLang="zh-Hans" sz="1810" dirty="0"/>
          </a:p>
          <a:p>
            <a:pPr lvl="1">
              <a:lnSpc>
                <a:spcPct val="150000"/>
              </a:lnSpc>
            </a:pPr>
            <a:r>
              <a:rPr kumimoji="1" lang="zh-Hans" altLang="en-US" sz="1810" dirty="0"/>
              <a:t>针对优质资源提权</a:t>
            </a:r>
            <a:endParaRPr kumimoji="1" lang="en" altLang="zh-Hans" sz="1810" dirty="0"/>
          </a:p>
        </p:txBody>
      </p:sp>
    </p:spTree>
    <p:extLst>
      <p:ext uri="{BB962C8B-B14F-4D97-AF65-F5344CB8AC3E}">
        <p14:creationId xmlns:p14="http://schemas.microsoft.com/office/powerpoint/2010/main" val="15723404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Q&amp;A</a:t>
            </a:r>
            <a:endParaRPr kumimoji="1" lang="zh-CN" altLang="en-US" dirty="0"/>
          </a:p>
        </p:txBody>
      </p:sp>
      <p:sp>
        <p:nvSpPr>
          <p:cNvPr id="9" name="椭圆形标注 8"/>
          <p:cNvSpPr/>
          <p:nvPr/>
        </p:nvSpPr>
        <p:spPr>
          <a:xfrm flipH="1">
            <a:off x="3446437" y="1576551"/>
            <a:ext cx="2642216" cy="2570916"/>
          </a:xfrm>
          <a:prstGeom prst="wedgeEllipseCallout">
            <a:avLst>
              <a:gd name="adj1" fmla="val -17253"/>
              <a:gd name="adj2" fmla="val 68632"/>
            </a:avLst>
          </a:prstGeom>
          <a:gradFill flip="none" rotWithShape="1">
            <a:gsLst>
              <a:gs pos="0">
                <a:schemeClr val="tx1"/>
              </a:gs>
              <a:gs pos="50000">
                <a:schemeClr val="tx1">
                  <a:lumMod val="75000"/>
                  <a:lumOff val="25000"/>
                </a:schemeClr>
              </a:gs>
              <a:gs pos="100000">
                <a:schemeClr val="tx1">
                  <a:lumMod val="50000"/>
                  <a:lumOff val="5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400" dirty="0">
                <a:latin typeface="Helvetica" charset="0"/>
                <a:ea typeface="Helvetica" charset="0"/>
                <a:cs typeface="Helvetica" charset="0"/>
              </a:rPr>
              <a:t>Q</a:t>
            </a:r>
            <a:endParaRPr kumimoji="1" lang="zh-CN" altLang="en-US" sz="14400" dirty="0">
              <a:latin typeface="Helvetica" charset="0"/>
              <a:ea typeface="Helvetica" charset="0"/>
              <a:cs typeface="Helvetica" charset="0"/>
            </a:endParaRPr>
          </a:p>
        </p:txBody>
      </p:sp>
      <p:sp>
        <p:nvSpPr>
          <p:cNvPr id="8" name="椭圆形标注 7"/>
          <p:cNvSpPr/>
          <p:nvPr/>
        </p:nvSpPr>
        <p:spPr>
          <a:xfrm>
            <a:off x="5477025" y="2677185"/>
            <a:ext cx="2989057" cy="2940563"/>
          </a:xfrm>
          <a:prstGeom prst="wedgeEllipseCallout">
            <a:avLst/>
          </a:prstGeom>
          <a:gradFill flip="none" rotWithShape="1">
            <a:gsLst>
              <a:gs pos="0">
                <a:schemeClr val="tx1">
                  <a:lumMod val="95000"/>
                  <a:lumOff val="5000"/>
                </a:schemeClr>
              </a:gs>
              <a:gs pos="75000">
                <a:schemeClr val="tx1">
                  <a:lumMod val="75000"/>
                  <a:lumOff val="25000"/>
                </a:schemeClr>
              </a:gs>
              <a:gs pos="100000">
                <a:schemeClr val="tx1">
                  <a:lumMod val="50000"/>
                  <a:lumOff val="50000"/>
                </a:schemeClr>
              </a:gs>
            </a:gsLst>
            <a:lin ang="5400000" scaled="1"/>
            <a:tileRect/>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7400" dirty="0">
                <a:latin typeface="Helvetica" charset="0"/>
                <a:ea typeface="Helvetica" charset="0"/>
                <a:cs typeface="Helvetica" charset="0"/>
              </a:rPr>
              <a:t>A</a:t>
            </a:r>
            <a:endParaRPr kumimoji="1" lang="zh-CN" altLang="en-US" sz="17400" dirty="0">
              <a:latin typeface="Helvetica" charset="0"/>
              <a:ea typeface="Helvetica" charset="0"/>
              <a:cs typeface="Helvetica" charset="0"/>
            </a:endParaRPr>
          </a:p>
        </p:txBody>
      </p:sp>
    </p:spTree>
    <p:extLst>
      <p:ext uri="{BB962C8B-B14F-4D97-AF65-F5344CB8AC3E}">
        <p14:creationId xmlns:p14="http://schemas.microsoft.com/office/powerpoint/2010/main" val="77675917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2849" y="3105835"/>
            <a:ext cx="10886303" cy="646331"/>
          </a:xfrm>
          <a:prstGeom prst="rect">
            <a:avLst/>
          </a:prstGeom>
          <a:noFill/>
        </p:spPr>
        <p:txBody>
          <a:bodyPr wrap="square" rtlCol="0">
            <a:spAutoFit/>
          </a:bodyPr>
          <a:lstStyle/>
          <a:p>
            <a:pPr algn="ctr"/>
            <a:r>
              <a:rPr kumimoji="1" lang="en-US" altLang="zh-CN" sz="3600" dirty="0">
                <a:solidFill>
                  <a:schemeClr val="bg1"/>
                </a:solidFill>
              </a:rPr>
              <a:t>Thanks!</a:t>
            </a:r>
          </a:p>
        </p:txBody>
      </p:sp>
      <p:sp>
        <p:nvSpPr>
          <p:cNvPr id="3" name="矩形 2"/>
          <p:cNvSpPr/>
          <p:nvPr/>
        </p:nvSpPr>
        <p:spPr>
          <a:xfrm>
            <a:off x="8052487" y="5562255"/>
            <a:ext cx="3735859" cy="873060"/>
          </a:xfrm>
          <a:prstGeom prst="rect">
            <a:avLst/>
          </a:prstGeom>
        </p:spPr>
        <p:txBody>
          <a:bodyPr wrap="square">
            <a:spAutoFit/>
          </a:bodyPr>
          <a:lstStyle/>
          <a:p>
            <a:pPr algn="r">
              <a:lnSpc>
                <a:spcPct val="150000"/>
              </a:lnSpc>
            </a:pPr>
            <a:r>
              <a:rPr kumimoji="1" lang="en-US" altLang="zh-CN" dirty="0"/>
              <a:t>Feed</a:t>
            </a:r>
            <a:r>
              <a:rPr kumimoji="1" lang="zh-CN" altLang="en-US" dirty="0"/>
              <a:t>数据流业务与流程介绍</a:t>
            </a:r>
            <a:endParaRPr kumimoji="1" lang="en-US" altLang="zh-CN" dirty="0"/>
          </a:p>
          <a:p>
            <a:pPr algn="r">
              <a:lnSpc>
                <a:spcPct val="150000"/>
              </a:lnSpc>
            </a:pPr>
            <a:r>
              <a:rPr kumimoji="1" lang="zh-Hans" altLang="en-US" dirty="0"/>
              <a:t>金锐</a:t>
            </a:r>
            <a:r>
              <a:rPr kumimoji="1" lang="zh-CN" altLang="en-US" dirty="0"/>
              <a:t>  </a:t>
            </a:r>
            <a:r>
              <a:rPr kumimoji="1" lang="en-US" altLang="zh-CN" dirty="0"/>
              <a:t>201</a:t>
            </a:r>
            <a:r>
              <a:rPr kumimoji="1" lang="en-US" altLang="zh-Hans" dirty="0"/>
              <a:t>8</a:t>
            </a:r>
            <a:r>
              <a:rPr kumimoji="1" lang="en-US" altLang="zh-CN" dirty="0"/>
              <a:t>-0</a:t>
            </a:r>
            <a:r>
              <a:rPr kumimoji="1" lang="en-US" altLang="zh-Hans" dirty="0"/>
              <a:t>7</a:t>
            </a:r>
            <a:endParaRPr lang="zh-CN" altLang="en-US" dirty="0"/>
          </a:p>
        </p:txBody>
      </p:sp>
    </p:spTree>
    <p:extLst>
      <p:ext uri="{BB962C8B-B14F-4D97-AF65-F5344CB8AC3E}">
        <p14:creationId xmlns:p14="http://schemas.microsoft.com/office/powerpoint/2010/main" val="118384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基于用户的协同过滤 </a:t>
            </a:r>
            <a:r>
              <a:rPr lang="en-US" altLang="zh-CN" dirty="0"/>
              <a:t>(</a:t>
            </a:r>
            <a:r>
              <a:rPr lang="en-US" altLang="zh-CN" dirty="0" err="1"/>
              <a:t>UserCF</a:t>
            </a:r>
            <a:r>
              <a:rPr lang="en-US" altLang="zh-CN" dirty="0"/>
              <a:t>) </a:t>
            </a:r>
            <a:endParaRPr lang="zh-CN" altLang="en-US" dirty="0"/>
          </a:p>
        </p:txBody>
      </p:sp>
      <p:sp>
        <p:nvSpPr>
          <p:cNvPr id="3" name="内容占位符 2"/>
          <p:cNvSpPr>
            <a:spLocks noGrp="1"/>
          </p:cNvSpPr>
          <p:nvPr>
            <p:ph idx="1"/>
          </p:nvPr>
        </p:nvSpPr>
        <p:spPr>
          <a:xfrm>
            <a:off x="231857" y="666968"/>
            <a:ext cx="11653089" cy="3507467"/>
          </a:xfrm>
          <a:ln>
            <a:noFill/>
          </a:ln>
        </p:spPr>
        <p:txBody>
          <a:bodyPr>
            <a:noAutofit/>
          </a:bodyPr>
          <a:lstStyle/>
          <a:p>
            <a:pPr>
              <a:lnSpc>
                <a:spcPct val="150000"/>
              </a:lnSpc>
            </a:pPr>
            <a:r>
              <a:rPr lang="en-US" altLang="zh-CN" sz="2400" dirty="0" err="1"/>
              <a:t>UserCF</a:t>
            </a:r>
            <a:r>
              <a:rPr lang="en-US" altLang="zh-CN" sz="2400" dirty="0"/>
              <a:t> </a:t>
            </a:r>
            <a:r>
              <a:rPr lang="zh-CN" altLang="en-US" sz="2400" dirty="0"/>
              <a:t>含义：</a:t>
            </a:r>
            <a:endParaRPr lang="en-US" altLang="zh-CN" sz="2400" dirty="0"/>
          </a:p>
          <a:p>
            <a:pPr>
              <a:lnSpc>
                <a:spcPct val="150000"/>
              </a:lnSpc>
            </a:pPr>
            <a:r>
              <a:rPr lang="zh-CN" altLang="en-US" dirty="0"/>
              <a:t>在一个在线个性化推荐系统中，当一个用户</a:t>
            </a:r>
            <a:r>
              <a:rPr lang="en-US" altLang="zh-CN" dirty="0"/>
              <a:t>A</a:t>
            </a:r>
            <a:r>
              <a:rPr lang="zh-CN" altLang="en-US" dirty="0"/>
              <a:t>需要个性化推荐时，可以先找到和他有相似兴趣的其他用户，然后把那些用户喜欢的、而用户</a:t>
            </a:r>
            <a:r>
              <a:rPr lang="en-US" altLang="zh-CN" dirty="0"/>
              <a:t>A</a:t>
            </a:r>
            <a:r>
              <a:rPr lang="zh-CN" altLang="en-US" dirty="0"/>
              <a:t>没有听说过的物品推荐给</a:t>
            </a:r>
            <a:r>
              <a:rPr lang="en-US" altLang="zh-CN" dirty="0"/>
              <a:t>A</a:t>
            </a:r>
            <a:r>
              <a:rPr lang="zh-CN" altLang="en-US" dirty="0"/>
              <a:t>，这种方法称为</a:t>
            </a:r>
            <a:r>
              <a:rPr lang="zh-CN" altLang="en-US" dirty="0">
                <a:latin typeface="黑体" panose="02010609060101010101" pitchFamily="49" charset="-122"/>
                <a:ea typeface="黑体" panose="02010609060101010101" pitchFamily="49" charset="-122"/>
              </a:rPr>
              <a:t>基于用户的协同过滤算法。</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p>
          <a:p>
            <a:pPr>
              <a:lnSpc>
                <a:spcPct val="150000"/>
              </a:lnSpc>
            </a:pPr>
            <a:r>
              <a:rPr lang="en-US" altLang="zh-CN" sz="2400" dirty="0" err="1"/>
              <a:t>UserCF</a:t>
            </a:r>
            <a:r>
              <a:rPr lang="en-US" altLang="zh-CN" sz="2400" dirty="0"/>
              <a:t> </a:t>
            </a:r>
            <a:r>
              <a:rPr lang="zh-CN" altLang="en-US" sz="2400" dirty="0"/>
              <a:t>步骤：</a:t>
            </a:r>
            <a:endParaRPr lang="en-US" altLang="zh-CN" sz="2400" dirty="0"/>
          </a:p>
          <a:p>
            <a:pPr lvl="1">
              <a:lnSpc>
                <a:spcPct val="150000"/>
              </a:lnSpc>
            </a:pPr>
            <a:r>
              <a:rPr lang="zh-CN" altLang="en-US" dirty="0"/>
              <a:t>找到和目标用户兴趣相似的用户集合；</a:t>
            </a:r>
            <a:endParaRPr lang="en-US" altLang="zh-CN" dirty="0"/>
          </a:p>
          <a:p>
            <a:pPr lvl="1">
              <a:lnSpc>
                <a:spcPct val="150000"/>
              </a:lnSpc>
            </a:pPr>
            <a:r>
              <a:rPr lang="zh-CN" altLang="en-US" dirty="0"/>
              <a:t>找到这个集合中的用户喜欢的，且目标用户没听说过的物品推荐给目标用户。</a:t>
            </a:r>
          </a:p>
          <a:p>
            <a:pPr marL="0" indent="0">
              <a:lnSpc>
                <a:spcPct val="150000"/>
              </a:lnSpc>
              <a:buNone/>
            </a:pPr>
            <a:endParaRPr kumimoji="1" lang="en-US" altLang="zh-Hans" sz="2209" dirty="0"/>
          </a:p>
          <a:p>
            <a:pPr marL="0" indent="0">
              <a:lnSpc>
                <a:spcPct val="150000"/>
              </a:lnSpc>
              <a:buNone/>
            </a:pPr>
            <a:endParaRPr kumimoji="1" lang="en-US" altLang="zh-Hans" sz="2400" dirty="0"/>
          </a:p>
          <a:p>
            <a:endParaRPr lang="en-US" altLang="zh-CN" dirty="0"/>
          </a:p>
          <a:p>
            <a:endParaRPr lang="en-US" altLang="zh-CN"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1800" dirty="0"/>
          </a:p>
        </p:txBody>
      </p:sp>
    </p:spTree>
    <p:extLst>
      <p:ext uri="{BB962C8B-B14F-4D97-AF65-F5344CB8AC3E}">
        <p14:creationId xmlns:p14="http://schemas.microsoft.com/office/powerpoint/2010/main" val="31848446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基于物品的协同过滤 </a:t>
            </a:r>
            <a:r>
              <a:rPr lang="en-US" altLang="zh-CN" dirty="0"/>
              <a:t>(</a:t>
            </a:r>
            <a:r>
              <a:rPr lang="en-US" altLang="zh-CN" dirty="0" err="1"/>
              <a:t>ItemCF</a:t>
            </a:r>
            <a:r>
              <a:rPr lang="en-US" altLang="zh-CN" dirty="0"/>
              <a:t>) </a:t>
            </a:r>
            <a:endParaRPr lang="zh-CN" altLang="en-US" dirty="0"/>
          </a:p>
        </p:txBody>
      </p:sp>
      <p:sp>
        <p:nvSpPr>
          <p:cNvPr id="3" name="内容占位符 2"/>
          <p:cNvSpPr>
            <a:spLocks noGrp="1"/>
          </p:cNvSpPr>
          <p:nvPr>
            <p:ph idx="1"/>
          </p:nvPr>
        </p:nvSpPr>
        <p:spPr>
          <a:xfrm>
            <a:off x="231857" y="666968"/>
            <a:ext cx="11653089" cy="3507467"/>
          </a:xfrm>
          <a:ln>
            <a:noFill/>
          </a:ln>
        </p:spPr>
        <p:txBody>
          <a:bodyPr>
            <a:noAutofit/>
          </a:bodyPr>
          <a:lstStyle/>
          <a:p>
            <a:pPr>
              <a:lnSpc>
                <a:spcPct val="150000"/>
              </a:lnSpc>
            </a:pPr>
            <a:r>
              <a:rPr lang="en-US" altLang="zh-CN" sz="2400" dirty="0" err="1"/>
              <a:t>ItemCF</a:t>
            </a:r>
            <a:r>
              <a:rPr lang="en-US" altLang="zh-CN" sz="2400" dirty="0"/>
              <a:t> </a:t>
            </a:r>
            <a:r>
              <a:rPr lang="zh-CN" altLang="en-US" sz="2400" dirty="0"/>
              <a:t>含义：</a:t>
            </a:r>
            <a:endParaRPr lang="en-US" altLang="zh-CN" sz="2400" dirty="0"/>
          </a:p>
          <a:p>
            <a:pPr>
              <a:lnSpc>
                <a:spcPct val="150000"/>
              </a:lnSpc>
            </a:pPr>
            <a:r>
              <a:rPr lang="zh-CN" altLang="en-US" dirty="0"/>
              <a:t>基于物品的协同过滤算法 </a:t>
            </a:r>
            <a:r>
              <a:rPr lang="en-US" altLang="zh-CN" dirty="0"/>
              <a:t>(</a:t>
            </a:r>
            <a:r>
              <a:rPr lang="en-US" altLang="zh-CN" dirty="0" err="1"/>
              <a:t>ItemCF</a:t>
            </a:r>
            <a:r>
              <a:rPr lang="en-US" altLang="zh-CN" dirty="0"/>
              <a:t>) </a:t>
            </a:r>
            <a:r>
              <a:rPr lang="zh-CN" altLang="en-US" dirty="0"/>
              <a:t>给用户推荐那些和他们之前喜欢的物品近似的物品。该算法认为，物品</a:t>
            </a:r>
            <a:r>
              <a:rPr lang="en-US" altLang="zh-CN" dirty="0"/>
              <a:t>A</a:t>
            </a:r>
            <a:r>
              <a:rPr lang="zh-CN" altLang="en-US" dirty="0"/>
              <a:t>和物品</a:t>
            </a:r>
            <a:r>
              <a:rPr lang="en-US" altLang="zh-CN" dirty="0"/>
              <a:t>B</a:t>
            </a:r>
            <a:r>
              <a:rPr lang="zh-CN" altLang="en-US" dirty="0"/>
              <a:t>具有很大的相似度是因为喜欢物品</a:t>
            </a:r>
            <a:r>
              <a:rPr lang="en-US" altLang="zh-CN" dirty="0"/>
              <a:t>A</a:t>
            </a:r>
            <a:r>
              <a:rPr lang="zh-CN" altLang="en-US" dirty="0"/>
              <a:t>的用户大都也喜欢物品</a:t>
            </a:r>
            <a:r>
              <a:rPr lang="en-US" altLang="zh-CN" dirty="0"/>
              <a:t>B</a:t>
            </a:r>
            <a:r>
              <a:rPr lang="zh-CN" altLang="en-US" dirty="0"/>
              <a:t>。</a:t>
            </a:r>
            <a:endParaRPr lang="en-US" altLang="zh-CN" dirty="0"/>
          </a:p>
          <a:p>
            <a:pPr>
              <a:lnSpc>
                <a:spcPct val="150000"/>
              </a:lnSpc>
            </a:pPr>
            <a:endParaRPr lang="en-US" altLang="zh-CN" dirty="0"/>
          </a:p>
          <a:p>
            <a:pPr>
              <a:lnSpc>
                <a:spcPct val="150000"/>
              </a:lnSpc>
            </a:pPr>
            <a:r>
              <a:rPr lang="en-US" altLang="zh-CN" sz="2400" dirty="0" err="1"/>
              <a:t>ItemCF</a:t>
            </a:r>
            <a:r>
              <a:rPr lang="en-US" altLang="zh-CN" sz="2400" dirty="0"/>
              <a:t> </a:t>
            </a:r>
            <a:r>
              <a:rPr lang="zh-CN" altLang="en-US" sz="2400" dirty="0"/>
              <a:t>步骤：</a:t>
            </a:r>
            <a:endParaRPr lang="en-US" altLang="zh-CN" sz="2400" dirty="0"/>
          </a:p>
          <a:p>
            <a:pPr lvl="1">
              <a:lnSpc>
                <a:spcPct val="150000"/>
              </a:lnSpc>
            </a:pPr>
            <a:r>
              <a:rPr lang="zh-CN" altLang="en-US" dirty="0"/>
              <a:t>计算物品之间的相似度；</a:t>
            </a:r>
            <a:endParaRPr lang="en-US" altLang="zh-CN" dirty="0"/>
          </a:p>
          <a:p>
            <a:pPr lvl="1">
              <a:lnSpc>
                <a:spcPct val="150000"/>
              </a:lnSpc>
            </a:pPr>
            <a:r>
              <a:rPr lang="zh-CN" altLang="en-US" dirty="0"/>
              <a:t>根据物品的相似度和用户的历史行为给用户生成推荐列表。</a:t>
            </a:r>
          </a:p>
          <a:p>
            <a:pPr marL="0" indent="0">
              <a:lnSpc>
                <a:spcPct val="150000"/>
              </a:lnSpc>
              <a:buNone/>
            </a:pPr>
            <a:endParaRPr kumimoji="1" lang="en-US" altLang="zh-Hans" sz="2209" dirty="0"/>
          </a:p>
          <a:p>
            <a:pPr marL="0" indent="0">
              <a:lnSpc>
                <a:spcPct val="150000"/>
              </a:lnSpc>
              <a:buNone/>
            </a:pPr>
            <a:endParaRPr kumimoji="1" lang="en-US" altLang="zh-Hans" sz="2400" dirty="0"/>
          </a:p>
          <a:p>
            <a:endParaRPr lang="en-US" altLang="zh-CN" dirty="0"/>
          </a:p>
          <a:p>
            <a:endParaRPr lang="en-US" altLang="zh-CN"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1800" dirty="0"/>
          </a:p>
        </p:txBody>
      </p:sp>
    </p:spTree>
    <p:extLst>
      <p:ext uri="{BB962C8B-B14F-4D97-AF65-F5344CB8AC3E}">
        <p14:creationId xmlns:p14="http://schemas.microsoft.com/office/powerpoint/2010/main" val="10566189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en-US" altLang="zh-CN" dirty="0" err="1"/>
              <a:t>Item_based</a:t>
            </a:r>
            <a:r>
              <a:rPr lang="en-US" altLang="zh-CN" dirty="0"/>
              <a:t> CF</a:t>
            </a:r>
            <a:r>
              <a:rPr lang="zh-CN" altLang="en-US" dirty="0"/>
              <a:t>：使用用户近期</a:t>
            </a:r>
            <a:r>
              <a:rPr lang="en-US" altLang="zh-CN" dirty="0"/>
              <a:t>24</a:t>
            </a:r>
            <a:r>
              <a:rPr lang="zh-CN" altLang="en-US" dirty="0"/>
              <a:t>小时点击过的文章</a:t>
            </a:r>
            <a:r>
              <a:rPr lang="en-US" altLang="zh-CN" dirty="0"/>
              <a:t>id</a:t>
            </a:r>
            <a:r>
              <a:rPr lang="zh-CN" altLang="en-US" dirty="0"/>
              <a:t>序列作为训练语料，利用</a:t>
            </a:r>
            <a:r>
              <a:rPr lang="en-US" altLang="zh-CN" dirty="0"/>
              <a:t>word2vec</a:t>
            </a:r>
            <a:r>
              <a:rPr lang="zh-CN" altLang="en-US" dirty="0"/>
              <a:t>训练得到各</a:t>
            </a:r>
            <a:r>
              <a:rPr lang="en-US" altLang="zh-CN" dirty="0" err="1"/>
              <a:t>nid</a:t>
            </a:r>
            <a:r>
              <a:rPr lang="zh-CN" altLang="en-US" dirty="0"/>
              <a:t>的</a:t>
            </a:r>
            <a:r>
              <a:rPr lang="en-US" altLang="zh-CN" dirty="0"/>
              <a:t>embedding</a:t>
            </a:r>
            <a:r>
              <a:rPr lang="zh-CN" altLang="en-US" dirty="0"/>
              <a:t>，求各</a:t>
            </a:r>
            <a:r>
              <a:rPr lang="en-US" altLang="zh-CN" dirty="0" err="1"/>
              <a:t>nid</a:t>
            </a:r>
            <a:r>
              <a:rPr lang="zh-CN" altLang="en-US" dirty="0"/>
              <a:t> </a:t>
            </a:r>
            <a:r>
              <a:rPr lang="en-US" altLang="zh-CN" dirty="0"/>
              <a:t>top20 </a:t>
            </a:r>
            <a:r>
              <a:rPr lang="zh-CN" altLang="en-US" dirty="0"/>
              <a:t>近似文章作为候选召回物料，灌入</a:t>
            </a:r>
            <a:r>
              <a:rPr lang="en-US" altLang="zh-CN" dirty="0" err="1"/>
              <a:t>redis</a:t>
            </a:r>
            <a:r>
              <a:rPr lang="zh-CN" altLang="en-US" dirty="0"/>
              <a:t>集群，供后续模块使用。</a:t>
            </a:r>
            <a:endParaRPr kumimoji="1" lang="en-US" altLang="zh-Hans" sz="2400" dirty="0"/>
          </a:p>
          <a:p>
            <a:pPr marL="0" indent="0">
              <a:lnSpc>
                <a:spcPct val="150000"/>
              </a:lnSpc>
              <a:buNone/>
            </a:pPr>
            <a:endParaRPr kumimoji="1" lang="en-US" altLang="zh-Hans" sz="2400" dirty="0"/>
          </a:p>
          <a:p>
            <a:endParaRPr lang="en-US" altLang="zh-CN" dirty="0"/>
          </a:p>
          <a:p>
            <a:endParaRPr lang="en-US" altLang="zh-CN"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1800" dirty="0"/>
          </a:p>
        </p:txBody>
      </p:sp>
      <p:pic>
        <p:nvPicPr>
          <p:cNvPr id="4" name="图片 3">
            <a:extLst>
              <a:ext uri="{FF2B5EF4-FFF2-40B4-BE49-F238E27FC236}">
                <a16:creationId xmlns:a16="http://schemas.microsoft.com/office/drawing/2014/main" id="{A1AC4B5B-BA72-45AF-9625-80B6387D0C63}"/>
              </a:ext>
            </a:extLst>
          </p:cNvPr>
          <p:cNvPicPr>
            <a:picLocks noChangeAspect="1"/>
          </p:cNvPicPr>
          <p:nvPr/>
        </p:nvPicPr>
        <p:blipFill>
          <a:blip r:embed="rId3"/>
          <a:stretch>
            <a:fillRect/>
          </a:stretch>
        </p:blipFill>
        <p:spPr>
          <a:xfrm>
            <a:off x="236701" y="2469786"/>
            <a:ext cx="11718598" cy="3041375"/>
          </a:xfrm>
          <a:prstGeom prst="rect">
            <a:avLst/>
          </a:prstGeom>
        </p:spPr>
      </p:pic>
    </p:spTree>
    <p:extLst>
      <p:ext uri="{BB962C8B-B14F-4D97-AF65-F5344CB8AC3E}">
        <p14:creationId xmlns:p14="http://schemas.microsoft.com/office/powerpoint/2010/main" val="8973023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zh-CN" altLang="en-US" sz="2400" dirty="0"/>
              <a:t>初始化：</a:t>
            </a:r>
            <a:endParaRPr lang="en-US" altLang="zh-CN" sz="2400" dirty="0"/>
          </a:p>
          <a:p>
            <a:pPr>
              <a:lnSpc>
                <a:spcPct val="150000"/>
              </a:lnSpc>
            </a:pPr>
            <a:endParaRPr lang="en-US" altLang="zh-CN" sz="800" dirty="0"/>
          </a:p>
          <a:p>
            <a:pPr lvl="1">
              <a:lnSpc>
                <a:spcPct val="150000"/>
              </a:lnSpc>
            </a:pPr>
            <a:r>
              <a:rPr lang="zh-CN" altLang="en-US" dirty="0"/>
              <a:t>配置文件是否完整；</a:t>
            </a:r>
            <a:endParaRPr lang="en-US" altLang="zh-CN" dirty="0"/>
          </a:p>
          <a:p>
            <a:pPr lvl="1">
              <a:lnSpc>
                <a:spcPct val="150000"/>
              </a:lnSpc>
            </a:pPr>
            <a:r>
              <a:rPr lang="zh-CN" altLang="en-US" dirty="0"/>
              <a:t>加载配置文件；</a:t>
            </a:r>
            <a:endParaRPr lang="en-US" altLang="zh-CN" dirty="0"/>
          </a:p>
          <a:p>
            <a:pPr lvl="1">
              <a:lnSpc>
                <a:spcPct val="150000"/>
              </a:lnSpc>
            </a:pPr>
            <a:r>
              <a:rPr lang="zh-CN" altLang="en-US" dirty="0"/>
              <a:t>加载辅助功能文件；</a:t>
            </a:r>
            <a:endParaRPr lang="en-US" altLang="zh-CN" dirty="0"/>
          </a:p>
          <a:p>
            <a:pPr lvl="1">
              <a:lnSpc>
                <a:spcPct val="150000"/>
              </a:lnSpc>
            </a:pPr>
            <a:r>
              <a:rPr lang="zh-CN" altLang="en-US" dirty="0"/>
              <a:t>设定所有可能用到的文件</a:t>
            </a:r>
            <a:r>
              <a:rPr lang="en-US" altLang="zh-CN" dirty="0"/>
              <a:t>\</a:t>
            </a:r>
            <a:r>
              <a:rPr lang="zh-CN" altLang="en-US" dirty="0"/>
              <a:t>文件夹名称、位置；</a:t>
            </a:r>
            <a:endParaRPr lang="en-US" altLang="zh-CN" dirty="0"/>
          </a:p>
          <a:p>
            <a:endParaRPr lang="en-US" altLang="zh-CN"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2400" dirty="0"/>
          </a:p>
          <a:p>
            <a:pPr>
              <a:lnSpc>
                <a:spcPct val="150000"/>
              </a:lnSpc>
            </a:pPr>
            <a:endParaRPr kumimoji="1" lang="en-US" altLang="zh-CN" sz="1800" dirty="0"/>
          </a:p>
        </p:txBody>
      </p:sp>
    </p:spTree>
    <p:extLst>
      <p:ext uri="{BB962C8B-B14F-4D97-AF65-F5344CB8AC3E}">
        <p14:creationId xmlns:p14="http://schemas.microsoft.com/office/powerpoint/2010/main" val="25039128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zh-CN" altLang="en-US" sz="2400" dirty="0"/>
              <a:t>获取用户图文、视频</a:t>
            </a:r>
            <a:r>
              <a:rPr lang="en-US" altLang="zh-CN" sz="2400" dirty="0" err="1"/>
              <a:t>nid</a:t>
            </a:r>
            <a:r>
              <a:rPr lang="zh-CN" altLang="en-US" sz="2400" dirty="0"/>
              <a:t>点击行为序列：</a:t>
            </a:r>
            <a:endParaRPr lang="en-US" altLang="zh-CN" sz="2400" dirty="0"/>
          </a:p>
          <a:p>
            <a:pPr>
              <a:lnSpc>
                <a:spcPct val="150000"/>
              </a:lnSpc>
            </a:pPr>
            <a:endParaRPr lang="en-US" altLang="zh-CN" sz="800" dirty="0"/>
          </a:p>
          <a:p>
            <a:pPr lvl="1">
              <a:lnSpc>
                <a:spcPct val="150000"/>
              </a:lnSpc>
            </a:pPr>
            <a:r>
              <a:rPr lang="zh-CN" altLang="en-US" dirty="0"/>
              <a:t>获取用户</a:t>
            </a:r>
            <a:r>
              <a:rPr lang="en-US" altLang="zh-CN" dirty="0"/>
              <a:t>feed</a:t>
            </a:r>
            <a:r>
              <a:rPr lang="zh-CN" altLang="en-US" dirty="0"/>
              <a:t>流点击行为数据（检测前</a:t>
            </a:r>
            <a:r>
              <a:rPr lang="en-US" altLang="zh-CN" dirty="0"/>
              <a:t>4</a:t>
            </a:r>
            <a:r>
              <a:rPr lang="zh-CN" altLang="en-US" dirty="0"/>
              <a:t>天内最近</a:t>
            </a:r>
            <a:r>
              <a:rPr lang="en-US" altLang="zh-CN" dirty="0"/>
              <a:t>1</a:t>
            </a:r>
            <a:r>
              <a:rPr lang="zh-CN" altLang="en-US" dirty="0"/>
              <a:t>天的用户浏览数据）；</a:t>
            </a:r>
            <a:endParaRPr lang="en-US" altLang="zh-CN" dirty="0"/>
          </a:p>
          <a:p>
            <a:pPr lvl="1">
              <a:lnSpc>
                <a:spcPct val="150000"/>
              </a:lnSpc>
            </a:pPr>
            <a:r>
              <a:rPr lang="en-US" altLang="zh-CN" dirty="0"/>
              <a:t>Hadoop </a:t>
            </a:r>
            <a:r>
              <a:rPr lang="zh-CN" altLang="en-US" dirty="0"/>
              <a:t>远程拉取用户对 </a:t>
            </a:r>
            <a:r>
              <a:rPr lang="en-US" altLang="zh-CN" dirty="0"/>
              <a:t>news, </a:t>
            </a:r>
            <a:r>
              <a:rPr lang="en-US" altLang="zh-CN" dirty="0" err="1"/>
              <a:t>vedio</a:t>
            </a:r>
            <a:r>
              <a:rPr lang="en-US" altLang="zh-CN" dirty="0"/>
              <a:t> </a:t>
            </a:r>
            <a:r>
              <a:rPr lang="zh-CN" altLang="en-US" dirty="0"/>
              <a:t>的浏览记录，按照日期、类别分别保存；</a:t>
            </a:r>
            <a:endParaRPr lang="en-US" altLang="zh-CN" dirty="0"/>
          </a:p>
          <a:p>
            <a:pPr lvl="1">
              <a:lnSpc>
                <a:spcPct val="150000"/>
              </a:lnSpc>
            </a:pPr>
            <a:r>
              <a:rPr lang="zh-CN" altLang="en-US" dirty="0"/>
              <a:t>过滤掉用户 </a:t>
            </a:r>
            <a:r>
              <a:rPr lang="en-US" altLang="zh-CN" dirty="0"/>
              <a:t>feed </a:t>
            </a:r>
            <a:r>
              <a:rPr lang="zh-CN" altLang="en-US" dirty="0"/>
              <a:t>点击浏览记录少于 </a:t>
            </a:r>
            <a:r>
              <a:rPr lang="en-US" altLang="zh-CN" dirty="0"/>
              <a:t>5 </a:t>
            </a:r>
            <a:r>
              <a:rPr lang="zh-CN" altLang="en-US" dirty="0"/>
              <a:t>条的行为记录；</a:t>
            </a:r>
            <a:endParaRPr lang="en-US" altLang="zh-CN" dirty="0"/>
          </a:p>
          <a:p>
            <a:pPr>
              <a:lnSpc>
                <a:spcPct val="150000"/>
              </a:lnSpc>
            </a:pPr>
            <a:endParaRPr kumimoji="1" lang="en-US" altLang="zh-CN" sz="2400" dirty="0"/>
          </a:p>
          <a:p>
            <a:pPr marL="0" indent="0">
              <a:lnSpc>
                <a:spcPct val="150000"/>
              </a:lnSpc>
              <a:buNone/>
            </a:pPr>
            <a:endParaRPr kumimoji="1" lang="en-US" altLang="zh-CN" sz="2400" dirty="0"/>
          </a:p>
          <a:p>
            <a:pPr>
              <a:lnSpc>
                <a:spcPct val="150000"/>
              </a:lnSpc>
            </a:pPr>
            <a:endParaRPr kumimoji="1" lang="en-US" altLang="zh-CN" sz="1800" dirty="0"/>
          </a:p>
        </p:txBody>
      </p:sp>
    </p:spTree>
    <p:extLst>
      <p:ext uri="{BB962C8B-B14F-4D97-AF65-F5344CB8AC3E}">
        <p14:creationId xmlns:p14="http://schemas.microsoft.com/office/powerpoint/2010/main" val="25487260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zh-CN" altLang="en-US" sz="2400" dirty="0"/>
              <a:t>利用 </a:t>
            </a:r>
            <a:r>
              <a:rPr lang="en-US" altLang="zh-CN" sz="2400" dirty="0"/>
              <a:t>word2vec </a:t>
            </a:r>
            <a:r>
              <a:rPr lang="zh-CN" altLang="en-US" sz="2400" dirty="0"/>
              <a:t>训练 </a:t>
            </a:r>
            <a:r>
              <a:rPr lang="en-US" altLang="zh-CN" sz="2400" dirty="0" err="1"/>
              <a:t>nid</a:t>
            </a:r>
            <a:r>
              <a:rPr lang="en-US" altLang="zh-CN" sz="2400" dirty="0"/>
              <a:t> </a:t>
            </a:r>
            <a:r>
              <a:rPr lang="zh-CN" altLang="en-US" sz="2400" dirty="0"/>
              <a:t>的 </a:t>
            </a:r>
            <a:r>
              <a:rPr lang="en-US" altLang="zh-CN" sz="2400" dirty="0"/>
              <a:t>embedding</a:t>
            </a:r>
            <a:r>
              <a:rPr lang="zh-CN" altLang="en-US" sz="2400" dirty="0"/>
              <a:t>：</a:t>
            </a:r>
            <a:endParaRPr lang="en-US" altLang="zh-CN" sz="2400" dirty="0"/>
          </a:p>
          <a:p>
            <a:pPr>
              <a:lnSpc>
                <a:spcPct val="150000"/>
              </a:lnSpc>
            </a:pPr>
            <a:endParaRPr lang="en-US" altLang="zh-CN" sz="800" dirty="0"/>
          </a:p>
          <a:p>
            <a:pPr lvl="1">
              <a:lnSpc>
                <a:spcPct val="150000"/>
              </a:lnSpc>
            </a:pPr>
            <a:r>
              <a:rPr lang="zh-CN" altLang="en-US" dirty="0"/>
              <a:t>利用 </a:t>
            </a:r>
            <a:r>
              <a:rPr lang="en-US" altLang="zh-CN" dirty="0"/>
              <a:t>word2vec </a:t>
            </a:r>
            <a:r>
              <a:rPr lang="zh-CN" altLang="en-US" dirty="0"/>
              <a:t>训练上述整理的 </a:t>
            </a:r>
            <a:r>
              <a:rPr lang="en-US" altLang="zh-CN" dirty="0" err="1"/>
              <a:t>nid</a:t>
            </a:r>
            <a:r>
              <a:rPr lang="en-US" altLang="zh-CN" dirty="0"/>
              <a:t> </a:t>
            </a:r>
            <a:r>
              <a:rPr lang="zh-CN" altLang="en-US" dirty="0"/>
              <a:t>序列；</a:t>
            </a:r>
            <a:endParaRPr lang="en-US" altLang="zh-CN" dirty="0"/>
          </a:p>
          <a:p>
            <a:pPr lvl="1">
              <a:lnSpc>
                <a:spcPct val="150000"/>
              </a:lnSpc>
            </a:pPr>
            <a:r>
              <a:rPr lang="zh-CN" altLang="en-US" dirty="0"/>
              <a:t>训练参数设定为：</a:t>
            </a:r>
            <a:r>
              <a:rPr lang="en-US" altLang="zh-CN" dirty="0"/>
              <a:t>-</a:t>
            </a:r>
            <a:r>
              <a:rPr lang="en-US" altLang="zh-CN" dirty="0" err="1"/>
              <a:t>cbow</a:t>
            </a:r>
            <a:r>
              <a:rPr lang="en-US" altLang="zh-CN" dirty="0"/>
              <a:t> 1 -size 100 -window 12 -negative 0 -</a:t>
            </a:r>
            <a:r>
              <a:rPr lang="en-US" altLang="zh-CN" dirty="0" err="1"/>
              <a:t>hs</a:t>
            </a:r>
            <a:r>
              <a:rPr lang="en-US" altLang="zh-CN" dirty="0"/>
              <a:t> 1 -sample 1e-4 -threads 20 -</a:t>
            </a:r>
            <a:r>
              <a:rPr lang="en-US" altLang="zh-CN" dirty="0" err="1"/>
              <a:t>iter</a:t>
            </a:r>
            <a:r>
              <a:rPr lang="en-US" altLang="zh-CN" dirty="0"/>
              <a:t> 15</a:t>
            </a:r>
            <a:endParaRPr kumimoji="1" lang="en-US" altLang="zh-CN" sz="2400" dirty="0"/>
          </a:p>
          <a:p>
            <a:pPr>
              <a:lnSpc>
                <a:spcPct val="150000"/>
              </a:lnSpc>
            </a:pPr>
            <a:endParaRPr kumimoji="1" lang="en-US" altLang="zh-CN" sz="1800" dirty="0"/>
          </a:p>
        </p:txBody>
      </p:sp>
    </p:spTree>
    <p:extLst>
      <p:ext uri="{BB962C8B-B14F-4D97-AF65-F5344CB8AC3E}">
        <p14:creationId xmlns:p14="http://schemas.microsoft.com/office/powerpoint/2010/main" val="17858937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ICF</a:t>
            </a:r>
            <a:r>
              <a:rPr kumimoji="1" lang="zh-CN" altLang="en-US" dirty="0"/>
              <a:t> 离线训练流程</a:t>
            </a:r>
          </a:p>
        </p:txBody>
      </p:sp>
      <p:sp>
        <p:nvSpPr>
          <p:cNvPr id="3" name="内容占位符 2"/>
          <p:cNvSpPr>
            <a:spLocks noGrp="1"/>
          </p:cNvSpPr>
          <p:nvPr>
            <p:ph idx="1"/>
          </p:nvPr>
        </p:nvSpPr>
        <p:spPr>
          <a:xfrm>
            <a:off x="231857" y="666968"/>
            <a:ext cx="11653089" cy="1241345"/>
          </a:xfrm>
          <a:ln>
            <a:noFill/>
          </a:ln>
        </p:spPr>
        <p:txBody>
          <a:bodyPr>
            <a:noAutofit/>
          </a:bodyPr>
          <a:lstStyle/>
          <a:p>
            <a:pPr>
              <a:lnSpc>
                <a:spcPct val="150000"/>
              </a:lnSpc>
            </a:pPr>
            <a:r>
              <a:rPr lang="zh-CN" altLang="en-US" sz="2400" dirty="0"/>
              <a:t>利用 </a:t>
            </a:r>
            <a:r>
              <a:rPr lang="en-US" altLang="zh-CN" sz="2400" dirty="0"/>
              <a:t>ANN </a:t>
            </a:r>
            <a:r>
              <a:rPr lang="zh-CN" altLang="en-US" sz="2400" dirty="0"/>
              <a:t>对 </a:t>
            </a:r>
            <a:r>
              <a:rPr lang="en-US" altLang="zh-CN" sz="2400" dirty="0"/>
              <a:t>embedding </a:t>
            </a:r>
            <a:r>
              <a:rPr lang="zh-CN" altLang="en-US" sz="2400" dirty="0"/>
              <a:t>进行索引建模：</a:t>
            </a:r>
            <a:endParaRPr lang="en-US" altLang="zh-CN" sz="2400" dirty="0"/>
          </a:p>
          <a:p>
            <a:pPr>
              <a:lnSpc>
                <a:spcPct val="150000"/>
              </a:lnSpc>
            </a:pPr>
            <a:endParaRPr lang="en-US" altLang="zh-CN" sz="800" dirty="0"/>
          </a:p>
          <a:p>
            <a:pPr lvl="1">
              <a:lnSpc>
                <a:spcPct val="150000"/>
              </a:lnSpc>
            </a:pPr>
            <a:r>
              <a:rPr lang="zh-CN" altLang="en-US" dirty="0"/>
              <a:t>利用 </a:t>
            </a:r>
            <a:r>
              <a:rPr lang="en-US" altLang="zh-CN" dirty="0"/>
              <a:t>ANN </a:t>
            </a:r>
            <a:r>
              <a:rPr lang="zh-CN" altLang="en-US" dirty="0"/>
              <a:t>算法，采用 </a:t>
            </a:r>
            <a:r>
              <a:rPr lang="en-US" altLang="zh-CN" dirty="0"/>
              <a:t>annoy </a:t>
            </a:r>
            <a:r>
              <a:rPr lang="zh-CN" altLang="en-US" dirty="0"/>
              <a:t>工具对 </a:t>
            </a:r>
            <a:r>
              <a:rPr lang="en-US" altLang="zh-CN" dirty="0"/>
              <a:t>embedding </a:t>
            </a:r>
            <a:r>
              <a:rPr lang="zh-CN" altLang="en-US" dirty="0"/>
              <a:t>进行建模；</a:t>
            </a:r>
            <a:endParaRPr lang="en-US" altLang="zh-CN" dirty="0"/>
          </a:p>
          <a:p>
            <a:pPr lvl="1">
              <a:lnSpc>
                <a:spcPct val="150000"/>
              </a:lnSpc>
            </a:pPr>
            <a:r>
              <a:rPr lang="zh-CN" altLang="en-US" dirty="0"/>
              <a:t>对各 </a:t>
            </a:r>
            <a:r>
              <a:rPr lang="en-US" altLang="zh-CN" dirty="0" err="1"/>
              <a:t>nid</a:t>
            </a:r>
            <a:r>
              <a:rPr lang="en-US" altLang="zh-CN" dirty="0"/>
              <a:t> </a:t>
            </a:r>
            <a:r>
              <a:rPr lang="zh-CN" altLang="en-US" dirty="0"/>
              <a:t>召回其 </a:t>
            </a:r>
            <a:r>
              <a:rPr lang="en-US" altLang="zh-CN" dirty="0"/>
              <a:t>top 20 </a:t>
            </a:r>
            <a:r>
              <a:rPr lang="zh-CN" altLang="en-US" dirty="0"/>
              <a:t>近似 </a:t>
            </a:r>
            <a:r>
              <a:rPr lang="en-US" altLang="zh-CN" dirty="0" err="1"/>
              <a:t>nid</a:t>
            </a:r>
            <a:r>
              <a:rPr lang="en-US" altLang="zh-CN" dirty="0"/>
              <a:t> </a:t>
            </a:r>
            <a:r>
              <a:rPr lang="zh-CN" altLang="en-US" dirty="0"/>
              <a:t>作为召回物料；</a:t>
            </a:r>
            <a:endParaRPr kumimoji="1" lang="en-US" altLang="zh-CN" sz="1800" dirty="0"/>
          </a:p>
        </p:txBody>
      </p:sp>
    </p:spTree>
    <p:extLst>
      <p:ext uri="{BB962C8B-B14F-4D97-AF65-F5344CB8AC3E}">
        <p14:creationId xmlns:p14="http://schemas.microsoft.com/office/powerpoint/2010/main" val="3019166653"/>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3&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38316</TotalTime>
  <Words>3615</Words>
  <Application>Microsoft Office PowerPoint</Application>
  <PresentationFormat>宽屏</PresentationFormat>
  <Paragraphs>393</Paragraphs>
  <Slides>28</Slides>
  <Notes>16</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8" baseType="lpstr">
      <vt:lpstr>宋体</vt:lpstr>
      <vt:lpstr>微软雅黑</vt:lpstr>
      <vt:lpstr>黑体</vt:lpstr>
      <vt:lpstr>Arial</vt:lpstr>
      <vt:lpstr>Calibri</vt:lpstr>
      <vt:lpstr>Helvetica</vt:lpstr>
      <vt:lpstr>Verdana</vt:lpstr>
      <vt:lpstr>5_自定义设计方案</vt:lpstr>
      <vt:lpstr>自定义设计方案</vt:lpstr>
      <vt:lpstr>think-cell Slide</vt:lpstr>
      <vt:lpstr>PowerPoint 演示文稿</vt:lpstr>
      <vt:lpstr>CF 含义</vt:lpstr>
      <vt:lpstr>基于用户的协同过滤 (UserCF) </vt:lpstr>
      <vt:lpstr>基于物品的协同过滤 (ItemCF) </vt:lpstr>
      <vt:lpstr>ICF 离线训练流程</vt:lpstr>
      <vt:lpstr>ICF 离线训练流程</vt:lpstr>
      <vt:lpstr>ICF 离线训练流程</vt:lpstr>
      <vt:lpstr>ICF 离线训练流程</vt:lpstr>
      <vt:lpstr>ICF 离线训练流程</vt:lpstr>
      <vt:lpstr>ICF 离线训练流程</vt:lpstr>
      <vt:lpstr>ICF 离线训练流程</vt:lpstr>
      <vt:lpstr>ItemCF 含义</vt:lpstr>
      <vt:lpstr>SOFA垂类</vt:lpstr>
      <vt:lpstr>内容池</vt:lpstr>
      <vt:lpstr>AL2模型介绍</vt:lpstr>
      <vt:lpstr>在线存储 </vt:lpstr>
      <vt:lpstr>垂类架构以及GR</vt:lpstr>
      <vt:lpstr>用户模型</vt:lpstr>
      <vt:lpstr>词典</vt:lpstr>
      <vt:lpstr>垂类开发以及上线流程介绍</vt:lpstr>
      <vt:lpstr>垂类case追查流程介绍</vt:lpstr>
      <vt:lpstr>工具平台总结</vt:lpstr>
      <vt:lpstr>工具平台总结</vt:lpstr>
      <vt:lpstr>业务接口人总结</vt:lpstr>
      <vt:lpstr>业务接口人总结</vt:lpstr>
      <vt:lpstr>本地业务介绍</vt:lpstr>
      <vt:lpstr>Q&amp;A</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生态建设</dc:title>
  <dc:creator>guolangbo</dc:creator>
  <cp:lastModifiedBy>administrator</cp:lastModifiedBy>
  <cp:revision>3367</cp:revision>
  <dcterms:created xsi:type="dcterms:W3CDTF">2016-02-04T14:58:40Z</dcterms:created>
  <dcterms:modified xsi:type="dcterms:W3CDTF">2019-06-12T14:24:11Z</dcterms:modified>
</cp:coreProperties>
</file>