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d760f6d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d760f6d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d760f6d6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d760f6d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d760f6d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d760f6d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d760f6d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6d760f6d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d760f6d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6d760f6d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d760f6d6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d760f6d6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d760f6d6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d760f6d6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d760f6d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d760f6d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d760f6d6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d760f6d6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0ee65b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0ee65b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0ee65b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0ee65b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0ee65b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0ee65b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d760f6d6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d760f6d6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d760f6d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d760f6d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d760f6d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d760f6d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d760f6d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d760f6d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d760f6d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d760f6d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d760f6d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d760f6d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d760f6d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d760f6d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d760f6d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d760f6d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08. Využití přibližných výpočtů v celulárních automatech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Vedúci projektu: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Ing. Michal Bidlo, Ph.D.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825025" y="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Vyhodnotenie: Funkcia 2</a:t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5" y="481900"/>
            <a:ext cx="6476275" cy="23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6806063" y="1198225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Počiatočný stav: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75" y="2761725"/>
            <a:ext cx="6476276" cy="23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/>
        </p:nvSpPr>
        <p:spPr>
          <a:xfrm>
            <a:off x="6979938" y="298280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Počiatočný stav: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Funkcia 2 : Násobenie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5" y="1527200"/>
            <a:ext cx="7831726" cy="29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1297488" y="1069375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Počiatočný stav: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1329700" y="157500"/>
            <a:ext cx="703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Funkcia 3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336913" y="82695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4825038" y="77310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add465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0" y="1322850"/>
            <a:ext cx="3668250" cy="3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700" y="1295925"/>
            <a:ext cx="3722100" cy="3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329700" y="157500"/>
            <a:ext cx="703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Funkcia 3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1336930" y="826950"/>
            <a:ext cx="2515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bez aproximácie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55" y="1170450"/>
            <a:ext cx="3722100" cy="3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1297500" y="393750"/>
            <a:ext cx="70389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Vyhodnotenie: Funkcia 3</a:t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25" y="1326950"/>
            <a:ext cx="8122200" cy="30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1297488" y="98345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Počiatočný stav: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Funkcia 3: Násobenie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323147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1297488" y="1069525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Počiatočný stav: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318975" y="136025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Funkcia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1318963" y="103095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Stav4 add459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644213" y="80050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Stav4 add465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00" y="1235777"/>
            <a:ext cx="3481475" cy="3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0" y="1451675"/>
            <a:ext cx="3358925" cy="33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318975" y="136025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Funkcia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5" y="1359350"/>
            <a:ext cx="2483700" cy="24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1336913" y="82695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525" y="1192975"/>
            <a:ext cx="2652349" cy="26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2831580" y="779100"/>
            <a:ext cx="2483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bez aproximácie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725" y="1275025"/>
            <a:ext cx="2652350" cy="26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5838227" y="820125"/>
            <a:ext cx="2097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add420 mod 12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297500" y="393750"/>
            <a:ext cx="70389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Vyhodnotenie: Funkcia 4</a:t>
            </a:r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5" y="1652750"/>
            <a:ext cx="8057424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1143150" y="1033625"/>
            <a:ext cx="1460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Sčítanie stav 1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Fun4 mod 16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" y="0"/>
            <a:ext cx="6769751" cy="250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0" y="2505900"/>
            <a:ext cx="6816548" cy="25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7140775" y="569125"/>
            <a:ext cx="1460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Sčítanie stav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Fun4 mod 12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7228750" y="2858400"/>
            <a:ext cx="1460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Sčítanie stav 1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Fun4 mod 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Cieľ projektu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13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Porovnanie aproximatívnych výpočtov v celulárnom automate s neaproximatívnymi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Použitie evolučne navrhnutých sčítačok/násobičok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Zhrnutie</a:t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Vytvorené a vyhodnotené funkcie pomocou aproximatívnych a neaproximatívnych výpočtov, graficky a štatisticky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Zvolená metrika vyhodnotenia zložitosti automatu: kompresia stavov počas 100 krokov a následné porovnanie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Funkcie: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Zaujímavé výsledky sčítačka 420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Z pohľadu komplexnosti zaujímavé 11 stavový CA oproti 16 vo funkcii 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Z grafického hľadiska zaujímavejšie vzory pre ščítačky ako násobičky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Upravený simulátor BiCAS a skript na demonštráciu výsledkov pri použití vybranej funkcie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Spustenie programu</a:t>
            </a:r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Skript ca_demo.py, podľa zvolených parametrov spustí simulátor BiCAS na demonštráciu jednotlivých funkcií a sčítačok/násobičok.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Príklad spustenia: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./ca_demo.py ./results -f 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Skript spustí simulátor BiCAS s použitím funkcie 2 na 4 počiatočných stavoch na preddefinových sčítačkách a uloží snímky 100 stavov do zvoleného adresára.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Zvolené parametre testovania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168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Parametre automatu: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2D automat, 5-okolie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Veľkosť 100x100 buniek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4 počiatočné stavy, stav bunky 10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850" y="1535412"/>
            <a:ext cx="3209825" cy="286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/>
          <p:nvPr/>
        </p:nvCxnSpPr>
        <p:spPr>
          <a:xfrm flipH="1" rot="10800000">
            <a:off x="6453525" y="1299400"/>
            <a:ext cx="2040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/>
          <p:nvPr/>
        </p:nvCxnSpPr>
        <p:spPr>
          <a:xfrm flipH="1">
            <a:off x="5111425" y="3597250"/>
            <a:ext cx="9663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rot="10800000">
            <a:off x="8336400" y="1241500"/>
            <a:ext cx="69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8329050" y="3812000"/>
            <a:ext cx="216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6453525" y="783875"/>
            <a:ext cx="42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7856700" y="953675"/>
            <a:ext cx="9663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Stav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7044125" y="137447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383775" y="982625"/>
            <a:ext cx="821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Stav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4558250" y="4310500"/>
            <a:ext cx="82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Stav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082300" y="4670800"/>
            <a:ext cx="740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Stav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Zvolené parametre testovania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97500" y="1008000"/>
            <a:ext cx="70389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Testovaných 5 sčítačok a 5 násobičok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 prechodové funkcie automatu: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Funkcia 1: (north * cent) + east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Funkcia 2: (north * cent) + (north * east) + north + 1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Funkcia 3: 2 * north + 3 * south + 4 * west + 5 * east + cent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Funkcia 4: (north + cent + east ) + (north * east * west)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Vývoj automatu pre každú funkciu sledovaný počas 100 krokov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Spôsob vyhodnotenia: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Graficky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Porovnanie zložitosti stavov automatu počas 100 krokov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Komprimácia jednotlivých stavov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Porovnanie zložitosti stavu na základe hodnoty po kompresii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329800" y="23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Funckia 1 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329800" y="955700"/>
            <a:ext cx="1900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286450" y="938425"/>
            <a:ext cx="2426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bez aproximacie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00" y="1387375"/>
            <a:ext cx="2630576" cy="26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300" y="1278975"/>
            <a:ext cx="2847400" cy="28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273" y="1266913"/>
            <a:ext cx="2871506" cy="28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6468200" y="918175"/>
            <a:ext cx="1900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Stav2 add398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88550" y="267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Funckia 1 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0" y="1449175"/>
            <a:ext cx="2918675" cy="29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1288550" y="1041675"/>
            <a:ext cx="19974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add459 mod 11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050" y="1449175"/>
            <a:ext cx="2918674" cy="29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4125475" y="1041675"/>
            <a:ext cx="19974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add465 mod 11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80750" y="60875"/>
            <a:ext cx="7038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Vyhodnotenie: Funkcia 1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0" y="536750"/>
            <a:ext cx="6118574" cy="22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1297488" y="1069375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Počiatočný stav: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50" y="2836062"/>
            <a:ext cx="6118575" cy="229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6926000" y="912725"/>
            <a:ext cx="1578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 1 mod 16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926000" y="3030175"/>
            <a:ext cx="1578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 1 mod 11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189750"/>
            <a:ext cx="70389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Funkcia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336913" y="826950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Stav1 add420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644930" y="826950"/>
            <a:ext cx="2515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 1 bez aproximácie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0" y="1321050"/>
            <a:ext cx="3668250" cy="3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700" y="1269150"/>
            <a:ext cx="3668250" cy="3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" y="1379100"/>
            <a:ext cx="3764400" cy="3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1192563" y="945325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Stav4 mul317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1297500" y="189750"/>
            <a:ext cx="70389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Vývoj automatu: Funkcia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025" y="1379100"/>
            <a:ext cx="3612000" cy="3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5060313" y="945325"/>
            <a:ext cx="1761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Stav4 add465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