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54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brovskiym00" TargetMode="External"/><Relationship Id="rId2" Type="http://schemas.openxmlformats.org/officeDocument/2006/relationships/hyperlink" Target="https://twitter.com/M1te_YT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Все переходы и анимации в </a:t>
            </a:r>
            <a:r>
              <a:rPr lang="en-US" smtClean="0"/>
              <a:t>PowerPoint</a:t>
            </a:r>
            <a:r>
              <a:rPr lang="ru-RU" smtClean="0"/>
              <a:t> </a:t>
            </a:r>
            <a:r>
              <a:rPr lang="ru-RU" dirty="0" smtClean="0"/>
              <a:t>2016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Погнали!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1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775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139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Повороты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481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813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Петли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639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Пользовательский путь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83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222 -0.15556 L 0.41354 0.15763 L -0.2069 0.14537 L 0.22839 -0.26065 L -0.11823 -0.29699 L -0.24427 -0.16574 L -0.125 -0.02639 L 0 0 Z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скачивание и просмотр!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</a:t>
            </a:r>
            <a:r>
              <a:rPr lang="en-US" dirty="0" smtClean="0"/>
              <a:t>: dubrovskiym00</a:t>
            </a:r>
          </a:p>
          <a:p>
            <a:pPr marL="0" indent="0">
              <a:buNone/>
            </a:pPr>
            <a:r>
              <a:rPr lang="en-US" dirty="0" err="1" smtClean="0"/>
              <a:t>Twitter: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twitter.com/M1te_YT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GitHub: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://github.com/dubrovskiym00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240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2.083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3.125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-6.25E-7 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вас люблю!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58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898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Наплыв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518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r>
              <a:rPr lang="ru-RU" dirty="0" smtClean="0"/>
              <a:t>Вспышка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7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008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36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743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Занавес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003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360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Престиж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6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84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Трещина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45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Столкновение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6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Расслоение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078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Перелистывание страниц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15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Бумажный самолётик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6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Оригами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33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Растворение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</a:t>
            </a:r>
            <a:r>
              <a:rPr lang="ru-RU" dirty="0" smtClean="0"/>
              <a:t>алюзи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5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7941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Прорезание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74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Рябь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7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Блеск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Воронка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7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Дробление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2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8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Отражение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2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Галерея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4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0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Двери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9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0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Прямоугольник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3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5426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716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Плавный сдвиг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6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Чертово колесо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3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Конвейер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7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0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0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325563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Орбита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7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Сдвиг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58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Плавный вылет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8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</a:t>
            </a:r>
            <a:r>
              <a:rPr lang="ru-RU" dirty="0" smtClean="0"/>
              <a:t> Вход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900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Возникновение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5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9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Плавное приближение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8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2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1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Часовая стрелка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00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с поворотом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57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Маштабирование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Выскакивание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Выделение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21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Пульсация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03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Цветовая пульсация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4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Качание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612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размера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66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Приведение к серому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949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Затемнение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85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Высветление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697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Прозрачность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103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Дополнительный цвет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913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линии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232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заливки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Перекрашивание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546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8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202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Подчеркивание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451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Полужирное начертание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073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Наложение полужирного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185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Цветовая волна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3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Выход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31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Исчезновение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1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618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Вылет за край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7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Плавное удаление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357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9829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40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360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90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Часовая стрелка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323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11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Уменьшение с поворотом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204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Маштабирование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72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7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Выскакивание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53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Пути перемещения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537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392</Words>
  <Application>Microsoft Office PowerPoint</Application>
  <PresentationFormat>Широкоэкранный</PresentationFormat>
  <Paragraphs>216</Paragraphs>
  <Slides>107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Тема Office</vt:lpstr>
      <vt:lpstr>Все переходы и анимации в PowerPoint 2016</vt:lpstr>
      <vt:lpstr>Глава 1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Глава 2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  <vt:lpstr>25.</vt:lpstr>
      <vt:lpstr>26.</vt:lpstr>
      <vt:lpstr>27.</vt:lpstr>
      <vt:lpstr>28.</vt:lpstr>
      <vt:lpstr>Глава 3</vt:lpstr>
      <vt:lpstr>1.</vt:lpstr>
      <vt:lpstr>2.</vt:lpstr>
      <vt:lpstr>3.</vt:lpstr>
      <vt:lpstr>4.</vt:lpstr>
      <vt:lpstr>5.</vt:lpstr>
      <vt:lpstr>6.</vt:lpstr>
      <vt:lpstr>7.</vt:lpstr>
      <vt:lpstr>Глава 4.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Глава 5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Глава 6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11.</vt:lpstr>
      <vt:lpstr>Глава 7</vt:lpstr>
      <vt:lpstr>1.</vt:lpstr>
      <vt:lpstr>2.</vt:lpstr>
      <vt:lpstr>3.</vt:lpstr>
      <vt:lpstr>4.</vt:lpstr>
      <vt:lpstr>5.</vt:lpstr>
      <vt:lpstr>6.</vt:lpstr>
      <vt:lpstr>Спасибо за скачивание и просмотр!</vt:lpstr>
      <vt:lpstr>Я вас люблю!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 мемы на моем компе</dc:title>
  <dc:creator>HP</dc:creator>
  <cp:lastModifiedBy>HP</cp:lastModifiedBy>
  <cp:revision>14</cp:revision>
  <dcterms:created xsi:type="dcterms:W3CDTF">2019-11-17T14:30:16Z</dcterms:created>
  <dcterms:modified xsi:type="dcterms:W3CDTF">2019-11-17T19:00:09Z</dcterms:modified>
</cp:coreProperties>
</file>