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D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AC9D-CA63-4B3D-9D6F-AD64D41A25B4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7238-707C-4ACD-A20E-ABA377A79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67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AC9D-CA63-4B3D-9D6F-AD64D41A25B4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7238-707C-4ACD-A20E-ABA377A79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92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AC9D-CA63-4B3D-9D6F-AD64D41A25B4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7238-707C-4ACD-A20E-ABA377A79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31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AC9D-CA63-4B3D-9D6F-AD64D41A25B4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7238-707C-4ACD-A20E-ABA377A79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25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AC9D-CA63-4B3D-9D6F-AD64D41A25B4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7238-707C-4ACD-A20E-ABA377A79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62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AC9D-CA63-4B3D-9D6F-AD64D41A25B4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7238-707C-4ACD-A20E-ABA377A79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42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AC9D-CA63-4B3D-9D6F-AD64D41A25B4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7238-707C-4ACD-A20E-ABA377A79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72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AC9D-CA63-4B3D-9D6F-AD64D41A25B4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7238-707C-4ACD-A20E-ABA377A79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57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AC9D-CA63-4B3D-9D6F-AD64D41A25B4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7238-707C-4ACD-A20E-ABA377A79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78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AC9D-CA63-4B3D-9D6F-AD64D41A25B4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7238-707C-4ACD-A20E-ABA377A79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02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AC9D-CA63-4B3D-9D6F-AD64D41A25B4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7238-707C-4ACD-A20E-ABA377A79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83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AC9D-CA63-4B3D-9D6F-AD64D41A25B4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47238-707C-4ACD-A20E-ABA377A79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18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brovskiym00" TargetMode="External"/><Relationship Id="rId2" Type="http://schemas.openxmlformats.org/officeDocument/2006/relationships/hyperlink" Target="https://twitter.com/M1te_YT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Все переходы и анимации в </a:t>
            </a:r>
            <a:r>
              <a:rPr lang="en-US" smtClean="0"/>
              <a:t>PowerPoint</a:t>
            </a:r>
            <a:r>
              <a:rPr lang="ru-RU" smtClean="0"/>
              <a:t> </a:t>
            </a:r>
            <a:r>
              <a:rPr lang="ru-RU" dirty="0" smtClean="0"/>
              <a:t>2016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Погнали!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4143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Фигура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135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Линии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47752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Дуги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81392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Повороты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04811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C 0.181 0 0.25 0.069 0.25 0.125 L 0.25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Фигуры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68135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5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Петли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6398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6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Пользовательский путь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08365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0222 -0.15556 L 0.41354 0.15763 L -0.2069 0.14537 L 0.22839 -0.26065 L -0.11823 -0.29699 L -0.24427 -0.16574 L -0.125 -0.02639 L 0 0 Z " pathEditMode="relative" ptsTypes="AAAAAAAAA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скачивание и просмотр!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Автор</a:t>
            </a:r>
            <a:r>
              <a:rPr lang="en-US" dirty="0" smtClean="0"/>
              <a:t>: dubrovskiym00</a:t>
            </a:r>
          </a:p>
          <a:p>
            <a:pPr marL="0" indent="0">
              <a:buNone/>
            </a:pPr>
            <a:r>
              <a:rPr lang="en-US" dirty="0" smtClean="0"/>
              <a:t>Twitter:</a:t>
            </a:r>
            <a:r>
              <a:rPr lang="ru-RU" dirty="0" smtClean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twitter.com/M1te_YT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GitHub:</a:t>
            </a:r>
            <a:r>
              <a:rPr lang="ru-RU" dirty="0" smtClean="0"/>
              <a:t>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://github.com/dubrovskiym00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52401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 вас люблю!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Пока!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5883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Открывание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18985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10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Наплыв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55183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11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39480"/>
            <a:ext cx="10515600" cy="4351338"/>
          </a:xfrm>
        </p:spPr>
        <p:txBody>
          <a:bodyPr/>
          <a:lstStyle/>
          <a:p>
            <a:r>
              <a:rPr lang="ru-RU" dirty="0" smtClean="0"/>
              <a:t>Вспышка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576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Глава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Сложные переходы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8008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Падение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4365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Штора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17434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Занавес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5003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Ветер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33603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Престиж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261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Глава</a:t>
            </a:r>
            <a:r>
              <a:rPr lang="en-US" dirty="0" smtClean="0"/>
              <a:t>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Простые переходы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8471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6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Трещина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24580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Столкновение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8061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Расслоение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10784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9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Перелистывание страниц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9154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10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Бумажный самолётик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80676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Оригами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43318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12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Растворение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941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13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Шашки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84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14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Ж</a:t>
            </a:r>
            <a:r>
              <a:rPr lang="ru-RU" dirty="0" smtClean="0"/>
              <a:t>алюзи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258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15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Часы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379418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Прорезание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8746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16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Рябь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79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17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050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18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Блеск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23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19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Воронка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974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20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Дробление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420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21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Взмах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188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22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Отражение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822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23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Галерея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447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24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Куб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50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25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Двери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897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Выцветание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004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26.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Прямоугольник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530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27.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Объединение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754260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28.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Увеличение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304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Глава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Динамические переходы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37165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Плавный сдвиг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366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Чертово колесо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38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Конвейер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879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Поворот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801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Окно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806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78980"/>
            <a:ext cx="10515600" cy="1325563"/>
          </a:xfrm>
        </p:spPr>
        <p:txBody>
          <a:bodyPr/>
          <a:lstStyle/>
          <a:p>
            <a:r>
              <a:rPr lang="en-US" dirty="0" smtClean="0"/>
              <a:t>6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Орбита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970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Сдвиг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1258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Плавный вылет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086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Глава 4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Анимация</a:t>
            </a:r>
            <a:r>
              <a:rPr lang="en-US" dirty="0" smtClean="0"/>
              <a:t>.</a:t>
            </a:r>
            <a:r>
              <a:rPr lang="ru-RU" dirty="0" smtClean="0"/>
              <a:t> Вход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69006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Возникновение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35301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Выцветание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3120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Вылет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2972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Плавное приближение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18801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Панорама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82440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Появление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06902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Фигура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91892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Часовая стрелка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8564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Появление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12009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Случайные полосы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6076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Увеличение с поворотом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6579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Маштабирование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75471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12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Вращение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42967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Выскакивание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8013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Глава 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Анимация</a:t>
            </a:r>
            <a:r>
              <a:rPr lang="en-US" dirty="0" smtClean="0"/>
              <a:t>. </a:t>
            </a:r>
            <a:r>
              <a:rPr lang="ru-RU" dirty="0" smtClean="0"/>
              <a:t>Выделение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9216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Пульсация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10313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Цветовая пульсация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94292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Качание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86126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Вращение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4542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Панорама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394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Изменение размера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668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Приведение к серому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6949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Затемнение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8853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Высветление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9697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Прозрачность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410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10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Цвет объекта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71039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Дополнительный цвет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8913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Цвет линии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92326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13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Цвет заливки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3379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14.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Перекрашивание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55460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6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Проявление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589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15.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Цвет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72026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Подчеркивание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451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17.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Полужирное начертание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10737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18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Наложение полужирного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81858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Цветовая волна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43654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Глава 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Анимация</a:t>
            </a:r>
            <a:r>
              <a:rPr lang="en-US" dirty="0" smtClean="0"/>
              <a:t>. </a:t>
            </a:r>
            <a:r>
              <a:rPr lang="ru-RU" dirty="0" smtClean="0"/>
              <a:t>Выход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313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Исчезновение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1157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Выцветание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46182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Вылет за край листа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5746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Плавное удаление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13579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Случайные полосы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59829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5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Панорама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4041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6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Появление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23604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Фигура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3906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8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Часовая стрелка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23239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9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Случайные полосы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9115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10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Уменьшение с поворотом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62043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11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Маштабирование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06723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12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Вращение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3797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11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Выскакивание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05392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Глава 7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Анимация</a:t>
            </a:r>
            <a:r>
              <a:rPr lang="en-US" dirty="0" smtClean="0"/>
              <a:t>. </a:t>
            </a:r>
            <a:r>
              <a:rPr lang="ru-RU" dirty="0" smtClean="0"/>
              <a:t>Пути перемещения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75373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396</Words>
  <Application>Microsoft Office PowerPoint</Application>
  <PresentationFormat>Широкоэкранный</PresentationFormat>
  <Paragraphs>216</Paragraphs>
  <Slides>107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107</vt:i4>
      </vt:variant>
    </vt:vector>
  </HeadingPairs>
  <TitlesOfParts>
    <vt:vector size="111" baseType="lpstr">
      <vt:lpstr>Arial</vt:lpstr>
      <vt:lpstr>Calibri</vt:lpstr>
      <vt:lpstr>Calibri Light</vt:lpstr>
      <vt:lpstr>Тема Office</vt:lpstr>
      <vt:lpstr>Все переходы и анимации в PowerPoint 2016</vt:lpstr>
      <vt:lpstr>Глава 1</vt:lpstr>
      <vt:lpstr>1.</vt:lpstr>
      <vt:lpstr>2.</vt:lpstr>
      <vt:lpstr>3.</vt:lpstr>
      <vt:lpstr>4.</vt:lpstr>
      <vt:lpstr>5.</vt:lpstr>
      <vt:lpstr>6.</vt:lpstr>
      <vt:lpstr>7.</vt:lpstr>
      <vt:lpstr>8.</vt:lpstr>
      <vt:lpstr>9.</vt:lpstr>
      <vt:lpstr>10.</vt:lpstr>
      <vt:lpstr>11.</vt:lpstr>
      <vt:lpstr>Глава 2</vt:lpstr>
      <vt:lpstr>1.</vt:lpstr>
      <vt:lpstr>2.</vt:lpstr>
      <vt:lpstr>3.</vt:lpstr>
      <vt:lpstr>4.</vt:lpstr>
      <vt:lpstr>5.</vt:lpstr>
      <vt:lpstr>6.</vt:lpstr>
      <vt:lpstr>7.</vt:lpstr>
      <vt:lpstr>8.</vt:lpstr>
      <vt:lpstr>9.</vt:lpstr>
      <vt:lpstr>10.</vt:lpstr>
      <vt:lpstr>11.</vt:lpstr>
      <vt:lpstr>12.</vt:lpstr>
      <vt:lpstr>13.</vt:lpstr>
      <vt:lpstr>14.</vt:lpstr>
      <vt:lpstr>15.</vt:lpstr>
      <vt:lpstr>16.</vt:lpstr>
      <vt:lpstr>17.</vt:lpstr>
      <vt:lpstr>18.</vt:lpstr>
      <vt:lpstr>19.</vt:lpstr>
      <vt:lpstr>20.</vt:lpstr>
      <vt:lpstr>21.</vt:lpstr>
      <vt:lpstr>22.</vt:lpstr>
      <vt:lpstr>23.</vt:lpstr>
      <vt:lpstr>24.</vt:lpstr>
      <vt:lpstr>25.</vt:lpstr>
      <vt:lpstr>26.</vt:lpstr>
      <vt:lpstr>27.</vt:lpstr>
      <vt:lpstr>28.</vt:lpstr>
      <vt:lpstr>Глава 3</vt:lpstr>
      <vt:lpstr>1.</vt:lpstr>
      <vt:lpstr>2.</vt:lpstr>
      <vt:lpstr>3.</vt:lpstr>
      <vt:lpstr>4.</vt:lpstr>
      <vt:lpstr>5.</vt:lpstr>
      <vt:lpstr>6.</vt:lpstr>
      <vt:lpstr>7.</vt:lpstr>
      <vt:lpstr>Глава 4.</vt:lpstr>
      <vt:lpstr>1.</vt:lpstr>
      <vt:lpstr>2.</vt:lpstr>
      <vt:lpstr>3.</vt:lpstr>
      <vt:lpstr>4.</vt:lpstr>
      <vt:lpstr>5.</vt:lpstr>
      <vt:lpstr>6.</vt:lpstr>
      <vt:lpstr>7.</vt:lpstr>
      <vt:lpstr>8.</vt:lpstr>
      <vt:lpstr>9.</vt:lpstr>
      <vt:lpstr>10.</vt:lpstr>
      <vt:lpstr>11.</vt:lpstr>
      <vt:lpstr>12.</vt:lpstr>
      <vt:lpstr>13.</vt:lpstr>
      <vt:lpstr>Глава 5</vt:lpstr>
      <vt:lpstr>1.</vt:lpstr>
      <vt:lpstr>2.</vt:lpstr>
      <vt:lpstr>3.</vt:lpstr>
      <vt:lpstr>4.</vt:lpstr>
      <vt:lpstr>5.</vt:lpstr>
      <vt:lpstr>6.</vt:lpstr>
      <vt:lpstr>7.</vt:lpstr>
      <vt:lpstr>8.</vt:lpstr>
      <vt:lpstr>9.</vt:lpstr>
      <vt:lpstr>10.</vt:lpstr>
      <vt:lpstr>11.</vt:lpstr>
      <vt:lpstr>12.</vt:lpstr>
      <vt:lpstr>13.</vt:lpstr>
      <vt:lpstr>14.</vt:lpstr>
      <vt:lpstr>15.</vt:lpstr>
      <vt:lpstr>16.</vt:lpstr>
      <vt:lpstr>17.</vt:lpstr>
      <vt:lpstr>18.</vt:lpstr>
      <vt:lpstr>19.</vt:lpstr>
      <vt:lpstr>Глава 6</vt:lpstr>
      <vt:lpstr>1.</vt:lpstr>
      <vt:lpstr>2.</vt:lpstr>
      <vt:lpstr>3.</vt:lpstr>
      <vt:lpstr>4.</vt:lpstr>
      <vt:lpstr>5.</vt:lpstr>
      <vt:lpstr>6.</vt:lpstr>
      <vt:lpstr>7.</vt:lpstr>
      <vt:lpstr>8.</vt:lpstr>
      <vt:lpstr>9.</vt:lpstr>
      <vt:lpstr>10.</vt:lpstr>
      <vt:lpstr>11.</vt:lpstr>
      <vt:lpstr>12.</vt:lpstr>
      <vt:lpstr>11.</vt:lpstr>
      <vt:lpstr>Глава 7</vt:lpstr>
      <vt:lpstr>1.</vt:lpstr>
      <vt:lpstr>2.</vt:lpstr>
      <vt:lpstr>3.</vt:lpstr>
      <vt:lpstr>4.</vt:lpstr>
      <vt:lpstr>5.</vt:lpstr>
      <vt:lpstr>6.</vt:lpstr>
      <vt:lpstr>Спасибо за скачивание и просмотр!</vt:lpstr>
      <vt:lpstr>Я вас люблю!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Все мемы на моем компе</dc:title>
  <dc:creator>HP</dc:creator>
  <cp:lastModifiedBy>HP</cp:lastModifiedBy>
  <cp:revision>19</cp:revision>
  <dcterms:created xsi:type="dcterms:W3CDTF">2019-11-17T14:30:16Z</dcterms:created>
  <dcterms:modified xsi:type="dcterms:W3CDTF">2019-11-17T19:28:04Z</dcterms:modified>
</cp:coreProperties>
</file>