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71" r:id="rId4"/>
    <p:sldId id="272" r:id="rId5"/>
    <p:sldId id="280" r:id="rId6"/>
    <p:sldId id="273" r:id="rId7"/>
    <p:sldId id="274" r:id="rId8"/>
    <p:sldId id="275" r:id="rId9"/>
    <p:sldId id="276" r:id="rId10"/>
    <p:sldId id="277" r:id="rId11"/>
    <p:sldId id="278" r:id="rId12"/>
    <p:sldId id="268" r:id="rId13"/>
    <p:sldId id="269" r:id="rId14"/>
    <p:sldId id="270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altLang="en-US">
                <a:latin typeface="Comic Sans MS" panose="030F0702030302020204" charset="0"/>
                <a:cs typeface="Comic Sans MS" panose="030F0702030302020204" charset="0"/>
              </a:rPr>
              <a:t>Web</a:t>
            </a:r>
            <a:br>
              <a:rPr lang="pt-BR" altLang="en-US">
                <a:latin typeface="Comic Sans MS" panose="030F0702030302020204" charset="0"/>
                <a:cs typeface="Comic Sans MS" panose="030F0702030302020204" charset="0"/>
              </a:rPr>
            </a:br>
            <a:r>
              <a:rPr lang="pt-BR" altLang="en-US">
                <a:latin typeface="Comic Sans MS" panose="030F0702030302020204" charset="0"/>
                <a:cs typeface="Comic Sans MS" panose="030F0702030302020204" charset="0"/>
              </a:rPr>
              <a:t>Semântica</a:t>
            </a:r>
            <a:endParaRPr lang="pt-BR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874135"/>
            <a:ext cx="9144000" cy="2032000"/>
          </a:xfrm>
        </p:spPr>
        <p:txBody>
          <a:bodyPr>
            <a:normAutofit/>
          </a:bodyPr>
          <a:lstStyle/>
          <a:p>
            <a:pPr algn="l"/>
            <a:r>
              <a:rPr lang="pt-BR" altLang="en-US"/>
              <a:t>Aluno: Daniel Luis Cabrera</a:t>
            </a:r>
            <a:endParaRPr lang="pt-BR" altLang="en-US"/>
          </a:p>
          <a:p>
            <a:pPr algn="l"/>
            <a:r>
              <a:rPr lang="pt-BR" altLang="en-US"/>
              <a:t>RA: 2096072</a:t>
            </a:r>
            <a:endParaRPr lang="pt-BR" altLang="en-US"/>
          </a:p>
          <a:p>
            <a:pPr algn="l"/>
            <a:r>
              <a:rPr lang="pt-BR" altLang="en-US"/>
              <a:t>Professor: Ivan Luiz Salvadori</a:t>
            </a:r>
            <a:endParaRPr lang="pt-BR" altLang="en-US"/>
          </a:p>
          <a:p>
            <a:pPr algn="l"/>
            <a:r>
              <a:rPr lang="pt-BR" altLang="en-US"/>
              <a:t>Matéria: Tópicos avançados em Tecnologia da informação.</a:t>
            </a:r>
            <a:endParaRPr lang="pt-B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4" name="Imagem 3" descr="3.1 - objeto lim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3730"/>
            <a:ext cx="7586980" cy="3876040"/>
          </a:xfrm>
          <a:prstGeom prst="rect">
            <a:avLst/>
          </a:prstGeom>
        </p:spPr>
      </p:pic>
      <p:pic>
        <p:nvPicPr>
          <p:cNvPr id="5" name="Imagem 4" descr="3.2 - objeto rend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2800"/>
            <a:ext cx="7418705" cy="3806825"/>
          </a:xfrm>
          <a:prstGeom prst="rect">
            <a:avLst/>
          </a:prstGeom>
        </p:spPr>
      </p:pic>
      <p:pic>
        <p:nvPicPr>
          <p:cNvPr id="6" name="Imagem 5" descr="3.3 - objeto va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655" y="-913130"/>
            <a:ext cx="8321675" cy="4265930"/>
          </a:xfrm>
          <a:prstGeom prst="rect">
            <a:avLst/>
          </a:prstGeom>
        </p:spPr>
      </p:pic>
      <p:pic>
        <p:nvPicPr>
          <p:cNvPr id="7" name="Imagem 6" descr="3.4 - objeto venciment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655" y="3303270"/>
            <a:ext cx="7521575" cy="38563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7700" y="92075"/>
            <a:ext cx="10515600" cy="708025"/>
          </a:xfrm>
        </p:spPr>
        <p:txBody>
          <a:bodyPr>
            <a:normAutofit fontScale="90000"/>
          </a:bodyPr>
          <a:p>
            <a:pPr algn="ctr"/>
            <a:r>
              <a:rPr lang="pt-BR" altLang="en-US"/>
              <a:t>Após exportar para um arquivo JSON-LD</a:t>
            </a:r>
            <a:endParaRPr lang="pt-BR" altLang="en-US"/>
          </a:p>
        </p:txBody>
      </p:sp>
      <p:pic>
        <p:nvPicPr>
          <p:cNvPr id="3" name="Imagem 2" descr="14 - codigo-json-cr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1530" y="800100"/>
            <a:ext cx="8028305" cy="62090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024255"/>
          </a:xfrm>
        </p:spPr>
        <p:txBody>
          <a:bodyPr/>
          <a:p>
            <a:pPr algn="ctr"/>
            <a:r>
              <a:rPr lang="pt-BR" altLang="en-US" sz="3200"/>
              <a:t>Como passar isso para o client na página inicial da aplicação?</a:t>
            </a:r>
            <a:endParaRPr lang="pt-BR" altLang="en-US" sz="32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4" name="Imagem 3" descr="15 - implantando-GET-página-inicial-codi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380" y="1104900"/>
            <a:ext cx="11445240" cy="5753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/>
              <a:t>POM.XML</a:t>
            </a:r>
            <a:endParaRPr lang="pt-BR" altLang="en-US"/>
          </a:p>
        </p:txBody>
      </p:sp>
      <p:pic>
        <p:nvPicPr>
          <p:cNvPr id="4" name="Imagem 3" descr="15.1 - pom.xl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495" y="1825625"/>
            <a:ext cx="9732645" cy="18783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/>
              <a:t>Classes (Sujeitos)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4" name="Imagem 3" descr="1 - class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270" y="1584325"/>
            <a:ext cx="9650095" cy="51828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/>
              <a:t>Cliente é equivalente a schema.org/Person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4" name="Imagem 3" descr="1.1 - cli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00" y="1371600"/>
            <a:ext cx="106934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pt-BR" altLang="en-US"/>
              <a:t>Instancia que linka a classe cliente ao schema.org/Person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4" name="Imagem 3" descr="4 - insatancia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115" y="1584325"/>
            <a:ext cx="9970770" cy="5120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pt-BR" altLang="en-US"/>
              <a:t>Classes referente as contas e os serviços prestados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4" name="Imagem 3" descr="1.2 - conta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84325"/>
            <a:ext cx="8799195" cy="4503420"/>
          </a:xfrm>
          <a:prstGeom prst="rect">
            <a:avLst/>
          </a:prstGeom>
        </p:spPr>
      </p:pic>
      <p:pic>
        <p:nvPicPr>
          <p:cNvPr id="5" name="Imagem 4" descr="1.3 - servico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490" y="3677920"/>
            <a:ext cx="7948295" cy="40709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pt-BR" altLang="en-US"/>
              <a:t>Predicados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4" name="Imagem 3" descr="2 - predicado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175" y="1561465"/>
            <a:ext cx="10271125" cy="52965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pt-BR" altLang="en-US"/>
              <a:t>Predicado que linka cliente com a conta e conta com os serviços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4" name="Imagem 3" descr="2.1 - possu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765" y="1584325"/>
            <a:ext cx="10109835" cy="51695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pt-BR" altLang="en-US"/>
              <a:t>Predicado de compra e pagamento dos serviços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4" name="Imagem 3" descr="2.2 - pegarCredit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27785"/>
            <a:ext cx="8959215" cy="4592955"/>
          </a:xfrm>
          <a:prstGeom prst="rect">
            <a:avLst/>
          </a:prstGeom>
        </p:spPr>
      </p:pic>
      <p:pic>
        <p:nvPicPr>
          <p:cNvPr id="5" name="Imagem 4" descr="2.3 - pagament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265" y="3397885"/>
            <a:ext cx="7541895" cy="3866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pt-BR" altLang="en-US"/>
              <a:t>Dado “literal” - CPF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4" name="Imagem 3" descr="3 - objeto cp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2055" y="1583690"/>
            <a:ext cx="9787890" cy="52743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WPS Presentation</Application>
  <PresentationFormat>宽屏</PresentationFormat>
  <Paragraphs>29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Comic Sans MS</vt:lpstr>
      <vt:lpstr>Microsoft YaHei</vt:lpstr>
      <vt:lpstr>Arial Unicode MS</vt:lpstr>
      <vt:lpstr>Calibri</vt:lpstr>
      <vt:lpstr>Office Theme</vt:lpstr>
      <vt:lpstr>Web Semântica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Após exportar para um arquivo JSON-LD</vt:lpstr>
      <vt:lpstr>Como passar isso para o client na página inicial da aplicação?</vt:lpstr>
      <vt:lpstr>POM.XML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dudbub</cp:lastModifiedBy>
  <cp:revision>3</cp:revision>
  <dcterms:created xsi:type="dcterms:W3CDTF">2022-11-16T00:29:00Z</dcterms:created>
  <dcterms:modified xsi:type="dcterms:W3CDTF">2022-11-27T21:58:55Z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1046-11.2.0.11417</vt:lpwstr>
  </property>
  <property fmtid="{D5CDD505-2E9C-101B-9397-08002B2CF9AE}" pid="3" name="ICV">
    <vt:lpwstr>5D0D68F7485E4C9887647EF17A6F6679</vt:lpwstr>
  </property>
</Properties>
</file>