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C451-E422-4805-B180-DDB417B297F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6B2F-3959-4786-8F82-7E195EF7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61632" y="3817386"/>
            <a:ext cx="1595336" cy="15857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2511" y="3611130"/>
            <a:ext cx="131357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US" sz="115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837210" y="4610248"/>
            <a:ext cx="1166811" cy="472354"/>
            <a:chOff x="8274845" y="4561609"/>
            <a:chExt cx="1166811" cy="4723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274845" y="4790426"/>
              <a:ext cx="172966" cy="0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447811" y="4561609"/>
              <a:ext cx="124690" cy="228817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572500" y="4561609"/>
              <a:ext cx="145473" cy="472354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717973" y="4561609"/>
              <a:ext cx="154782" cy="472354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872755" y="4561609"/>
              <a:ext cx="164197" cy="472354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036952" y="4561609"/>
              <a:ext cx="159004" cy="472354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9195957" y="4561609"/>
              <a:ext cx="79012" cy="236177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274969" y="4797786"/>
              <a:ext cx="166687" cy="0"/>
            </a:xfrm>
            <a:prstGeom prst="line">
              <a:avLst/>
            </a:prstGeom>
            <a:ln w="12065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74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5248" y="1740743"/>
            <a:ext cx="15554325" cy="269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6714" y="3898800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58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Automate.</a:t>
            </a:r>
            <a:endParaRPr lang="en-US" sz="2800" b="1" dirty="0">
              <a:ln w="158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097" y="3906536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Control.</a:t>
            </a:r>
            <a:endParaRPr lang="en-US" sz="28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165" y="3898800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Discover.</a:t>
            </a:r>
            <a:endParaRPr lang="en-US" sz="2800" b="1" dirty="0">
              <a:ln w="158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6646" y="3913098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Schedule</a:t>
            </a:r>
            <a:r>
              <a:rPr lang="en-US" sz="2800" b="1" dirty="0" smtClean="0">
                <a:ln w="158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2800" b="1" dirty="0">
              <a:ln w="158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6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43" y="2000250"/>
            <a:ext cx="3241337" cy="28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Vlada</dc:creator>
  <cp:lastModifiedBy>Vlada</cp:lastModifiedBy>
  <cp:revision>9</cp:revision>
  <dcterms:created xsi:type="dcterms:W3CDTF">2016-09-15T09:47:46Z</dcterms:created>
  <dcterms:modified xsi:type="dcterms:W3CDTF">2016-09-15T12:57:56Z</dcterms:modified>
</cp:coreProperties>
</file>