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1286" r:id="rId2"/>
    <p:sldId id="1299" r:id="rId3"/>
    <p:sldId id="1300" r:id="rId4"/>
    <p:sldId id="1303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92585"/>
  </p:normalViewPr>
  <p:slideViewPr>
    <p:cSldViewPr snapToGrid="0">
      <p:cViewPr varScale="1">
        <p:scale>
          <a:sx n="118" d="100"/>
          <a:sy n="118" d="100"/>
        </p:scale>
        <p:origin x="1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7B9F-006A-C444-AB39-9EB595A00ED9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90F30-1EDA-C740-B230-F680CAC0D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061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2B2F6-A220-1C48-CBB5-75D0F5993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F3CB51-2ED1-CB3D-97BE-2C380CB4D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227BB-028E-4E1B-4911-785DA651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7/11/25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BDAF2-0E02-8B61-A51D-DE89A9E5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57204-E001-E231-ABCC-1A6974FA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389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0D41-AAB6-FF6D-6CD0-1008DF17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52972-E001-5876-C6C8-3569725E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31BAB-AE37-C065-1E89-D836C9B8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7/11/25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73644-60F0-51DD-35E4-FC8D38DD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FAC7F-F2B8-98F1-09B7-81A1EDF0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37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EE0717-E17B-8EC4-F0B2-76981308F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593D95-1B60-71BC-767A-D3EC2A260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7A66C-EA3B-095D-0F97-DF8B66CE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7/11/25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943FE-6310-1BD7-0958-26F275EF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33367-C4AE-DC87-FF47-17E8573B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19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67B3-F941-4A84-7F98-F010D419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30342-B91E-0E01-8F93-1F1110E0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803E7-7259-A491-7798-1A77CA3D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7/11/25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758D7-9DDA-F60C-ABCC-68B017AD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1F8F2-1C3F-D83A-07C3-B7A9041C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88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F33CD-5C79-B284-CC06-F34900EF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D1B42-5F54-BA97-4939-62E8CE577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B9270-BE7A-B294-FA44-C13BF5DE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7/11/25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4E243-2ECB-57A4-86AC-980E8F9C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730F7-8445-7538-48B4-CE1B8BDF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999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8ECF4-C7A0-D706-F05C-76D3E8EE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0873B-9AD4-6381-05FD-28B997819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566633-43CA-CE71-B73E-EDA9493FE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2B506-5BDB-7BD3-0E9F-9663A9E1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7/11/25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9D627-91A5-2434-449F-9114DF7B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BFABC-D2F5-B3D7-22C3-00AED0C5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029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EDBE1-3B83-BF4C-CAC6-8070C3D3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BA567-AFD0-908A-589C-4C5EDD33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03CA2F-0EAD-A710-13BE-8192E6F32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48E008-4612-D30A-7598-7AB959FE6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6D5C9-3AB7-2DA2-A82B-3E1F9D1E0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ED53CC-E23D-C1D9-30F6-AC5653F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7/11/25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D38106-067E-34DF-5491-0F5FC427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BD9E31-AE20-34F3-250C-693C1808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197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54DD8-DDB0-2CC9-CB5F-0F598B2A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CD2E82-6ACA-D9D1-678C-15D87222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7/11/25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8EBD3-266F-50FD-F6E8-40E7E785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DCCF0D-1646-90B7-BC22-6A7325DC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114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72C0B5-3677-8D38-7748-2DAC3A1F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7/11/25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31DB29-DC32-FB5B-3F1F-BB7D2D9F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1FDD6D-BBC3-D920-B864-F846B86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776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075FC-66B3-4F23-E58F-C1968E2C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77653-71A3-D809-2B6C-D84C46AD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1D490-2C5B-398B-CE58-65C996B5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4877C-0610-5498-FAE2-55B411ED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7/11/25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6D61E-028C-E409-919B-2B8F6A98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87DCC-B500-4C6D-5F68-1FB41F89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05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3FF5E-D05D-B72C-A39C-2385F3E9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D4B7F9-CEF6-C2E3-1521-74BAE6E6C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2BD8BB-7282-8E2B-2605-8715FF19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106524-F79C-33FF-5F38-7136E448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7/11/25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DEFCA-B67D-E835-C449-2E1403D6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079D3-5E48-CEAC-FB8D-FCA115F6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500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E1472F-8317-77AA-06F6-3813F701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97F97-9E18-49C4-F1B8-62C0B8D2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537C3-1E9C-302B-4BC5-B94D2F41A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31165-8A8E-4549-BD71-E397F21F41C2}" type="datetimeFigureOut">
              <a:rPr kumimoji="1" lang="ko-Kore-KR" altLang="en-US" smtClean="0"/>
              <a:t>7/11/25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2E739-3A4D-8D3A-BD29-7C08D4C3F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05280-6F6F-57B7-65B7-F63D1A56C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398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wesome-devblog.netlify.app/" TargetMode="External"/><Relationship Id="rId13" Type="http://schemas.openxmlformats.org/officeDocument/2006/relationships/hyperlink" Target="https://cafe.naver.com/codingstudyplace/83" TargetMode="External"/><Relationship Id="rId3" Type="http://schemas.openxmlformats.org/officeDocument/2006/relationships/hyperlink" Target="https://javascriptweekly.com/" TargetMode="External"/><Relationship Id="rId7" Type="http://schemas.openxmlformats.org/officeDocument/2006/relationships/hyperlink" Target="https://open.kakao.com/o/gz7Kiz3c" TargetMode="External"/><Relationship Id="rId12" Type="http://schemas.openxmlformats.org/officeDocument/2006/relationships/hyperlink" Target="https://tech.kakao.com/blog" TargetMode="External"/><Relationship Id="rId2" Type="http://schemas.openxmlformats.org/officeDocument/2006/relationships/hyperlink" Target="https://kofearticle.substa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2.naver.com/home" TargetMode="External"/><Relationship Id="rId11" Type="http://schemas.openxmlformats.org/officeDocument/2006/relationships/hyperlink" Target="https://techblog.woowahan.com/" TargetMode="External"/><Relationship Id="rId5" Type="http://schemas.openxmlformats.org/officeDocument/2006/relationships/hyperlink" Target="https://github.com/naver/fe-news" TargetMode="External"/><Relationship Id="rId10" Type="http://schemas.openxmlformats.org/officeDocument/2006/relationships/hyperlink" Target="https://toss.tech/" TargetMode="External"/><Relationship Id="rId4" Type="http://schemas.openxmlformats.org/officeDocument/2006/relationships/hyperlink" Target="https://react.statuscode.com/" TargetMode="External"/><Relationship Id="rId9" Type="http://schemas.openxmlformats.org/officeDocument/2006/relationships/hyperlink" Target="https://blog.outsider.ne.kr/category/Newsletter" TargetMode="External"/><Relationship Id="rId14" Type="http://schemas.openxmlformats.org/officeDocument/2006/relationships/hyperlink" Target="https://ko.javascript.inf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54604-1378-D31E-5AFF-996B12220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73A1C7-868A-A8C0-5BB5-447B287AC8D4}"/>
              </a:ext>
            </a:extLst>
          </p:cNvPr>
          <p:cNvSpPr txBox="1"/>
          <p:nvPr/>
        </p:nvSpPr>
        <p:spPr>
          <a:xfrm>
            <a:off x="4855940" y="2574439"/>
            <a:ext cx="2480166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ore-KR" altLang="en-US" dirty="0">
                <a:latin typeface="+mj-ea"/>
                <a:ea typeface="+mj-ea"/>
              </a:rPr>
              <a:t>코멘토 </a:t>
            </a:r>
            <a:r>
              <a:rPr kumimoji="1" lang="en-US" altLang="ko-Kore-KR" dirty="0">
                <a:latin typeface="+mj-ea"/>
                <a:ea typeface="+mj-ea"/>
              </a:rPr>
              <a:t>– 2</a:t>
            </a:r>
            <a:r>
              <a:rPr kumimoji="1" lang="ko-Kore-KR" altLang="en-US">
                <a:latin typeface="+mj-ea"/>
                <a:ea typeface="+mj-ea"/>
              </a:rPr>
              <a:t>주차 피드백</a:t>
            </a:r>
            <a:endParaRPr kumimoji="1"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572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5FB59-4055-D0B6-F6EC-687CE7F46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79B009-7A21-1BC0-4B7C-0D818FAE801B}"/>
              </a:ext>
            </a:extLst>
          </p:cNvPr>
          <p:cNvSpPr txBox="1"/>
          <p:nvPr/>
        </p:nvSpPr>
        <p:spPr>
          <a:xfrm>
            <a:off x="148581" y="217240"/>
            <a:ext cx="7340920" cy="643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2000" b="1" dirty="0" err="1">
                <a:solidFill>
                  <a:srgbClr val="FF0000"/>
                </a:solidFill>
                <a:latin typeface="+mj-ea"/>
                <a:ea typeface="+mj-ea"/>
              </a:rPr>
              <a:t>톺아보기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0.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ko-KR" altLang="en-US" sz="1400" b="1" dirty="0" err="1">
                <a:latin typeface="+mj-ea"/>
                <a:ea typeface="+mj-ea"/>
              </a:rPr>
              <a:t>프론트엔드</a:t>
            </a:r>
            <a:r>
              <a:rPr lang="ko-KR" altLang="en-US" sz="1400" b="1" dirty="0">
                <a:latin typeface="+mj-ea"/>
                <a:ea typeface="+mj-ea"/>
              </a:rPr>
              <a:t> 구독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한글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주간 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hlinkClick r:id="rId2"/>
              </a:rPr>
              <a:t>https://kofearticle.substack.com/</a:t>
            </a:r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자바스크립트 관련 정보 큐레이션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영어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주간 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  <a:r>
              <a:rPr lang="ko-KR" altLang="en-US" sz="1400" dirty="0">
                <a:latin typeface="+mj-ea"/>
                <a:ea typeface="+mj-ea"/>
              </a:rPr>
              <a:t>  </a:t>
            </a:r>
            <a:r>
              <a:rPr lang="en-US" altLang="ko-KR" sz="1400" dirty="0">
                <a:latin typeface="+mj-ea"/>
                <a:ea typeface="+mj-ea"/>
                <a:hlinkClick r:id="rId3"/>
              </a:rPr>
              <a:t>https://javascriptweekly.com/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Cooper press</a:t>
            </a:r>
            <a:r>
              <a:rPr lang="ko-KR" altLang="en-US" sz="1400" dirty="0">
                <a:latin typeface="+mj-ea"/>
                <a:ea typeface="+mj-ea"/>
              </a:rPr>
              <a:t> 에서 제공하는 큐레이션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영어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주간 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  <a:hlinkClick r:id="rId4"/>
              </a:rPr>
              <a:t>https://react.statuscode.com/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네이버 </a:t>
            </a:r>
            <a:r>
              <a:rPr lang="en-US" altLang="ko-KR" sz="1400" dirty="0">
                <a:latin typeface="+mj-ea"/>
                <a:ea typeface="+mj-ea"/>
              </a:rPr>
              <a:t>FE</a:t>
            </a:r>
            <a:r>
              <a:rPr lang="ko-KR" altLang="en-US" sz="1400" dirty="0">
                <a:latin typeface="+mj-ea"/>
                <a:ea typeface="+mj-ea"/>
              </a:rPr>
              <a:t> 엔지니어들이 엄선한 주요 기술 소식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월간 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  <a:hlinkClick r:id="rId5"/>
              </a:rPr>
              <a:t>https://github.com/naver/fe-news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웹개발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  <a:hlinkClick r:id="rId6"/>
              </a:rPr>
              <a:t>https://d2.naver.com/home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일반 개발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출퇴근길 개발 읽기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카카오톡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수시 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  <a:hlinkClick r:id="rId7"/>
              </a:rPr>
              <a:t>https://open.kakao.com/o/gz7Kiz3c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</a:rPr>
              <a:t>IT</a:t>
            </a:r>
            <a:r>
              <a:rPr lang="ko-KR" altLang="en-US" sz="1400" dirty="0">
                <a:latin typeface="+mj-ea"/>
              </a:rPr>
              <a:t> 기술 블로거들의 기술 블로그 </a:t>
            </a:r>
            <a:r>
              <a:rPr lang="en-US" altLang="ko-KR" sz="1400" dirty="0">
                <a:latin typeface="+mj-ea"/>
              </a:rPr>
              <a:t>:</a:t>
            </a:r>
            <a:r>
              <a:rPr lang="ko-KR" altLang="en-US" sz="1400" dirty="0">
                <a:latin typeface="+mj-ea"/>
              </a:rPr>
              <a:t> </a:t>
            </a:r>
            <a:r>
              <a:rPr lang="en" altLang="ko-KR" sz="1400" dirty="0">
                <a:latin typeface="+mj-ea"/>
                <a:hlinkClick r:id="rId8"/>
              </a:rPr>
              <a:t>https://awesome-devblog.netlify.app/</a:t>
            </a:r>
            <a:endParaRPr lang="en" altLang="ko-KR" sz="1400" dirty="0">
              <a:latin typeface="+mj-ea"/>
            </a:endParaRPr>
          </a:p>
          <a:p>
            <a:endParaRPr lang="en-US" altLang="ko-KR" sz="1400" dirty="0">
              <a:latin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기술 뉴스 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" altLang="ko-KR" sz="1400" dirty="0">
                <a:latin typeface="+mj-ea"/>
                <a:ea typeface="+mj-ea"/>
                <a:hlinkClick r:id="rId9"/>
              </a:rPr>
              <a:t>https://blog.outsider.ne.kr/category/Newsletter</a:t>
            </a:r>
            <a:endParaRPr lang="en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1.</a:t>
            </a:r>
            <a:r>
              <a:rPr lang="ko-KR" altLang="en-US" sz="1400" b="1" dirty="0">
                <a:latin typeface="+mj-ea"/>
                <a:ea typeface="+mj-ea"/>
              </a:rPr>
              <a:t> 기술 블로그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토스 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" altLang="ko-KR" sz="1400" dirty="0">
                <a:latin typeface="+mj-ea"/>
                <a:ea typeface="+mj-ea"/>
                <a:hlinkClick r:id="rId10"/>
              </a:rPr>
              <a:t>https://toss.tech/</a:t>
            </a:r>
            <a:endParaRPr lang="en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우아한 형제들 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" altLang="ko-KR" sz="1400" dirty="0">
                <a:latin typeface="+mj-ea"/>
                <a:ea typeface="+mj-ea"/>
                <a:hlinkClick r:id="rId11"/>
              </a:rPr>
              <a:t>https://techblog.woowahan.com/</a:t>
            </a:r>
            <a:endParaRPr lang="en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카카오 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" altLang="ko-KR" sz="1400" dirty="0">
                <a:latin typeface="+mj-ea"/>
                <a:ea typeface="+mj-ea"/>
                <a:hlinkClick r:id="rId12"/>
              </a:rPr>
              <a:t>https://tech.kakao.com/blog</a:t>
            </a:r>
            <a:endParaRPr lang="en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2.SCSS </a:t>
            </a:r>
            <a:r>
              <a:rPr lang="ko-KR" altLang="en-US" sz="1400" b="1" dirty="0">
                <a:latin typeface="+mj-ea"/>
                <a:ea typeface="+mj-ea"/>
              </a:rPr>
              <a:t>전처리기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  <a:hlinkClick r:id="rId13"/>
              </a:rPr>
              <a:t>https://cafe.naver.com/codingstudyplace/83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3.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JS </a:t>
            </a:r>
            <a:r>
              <a:rPr lang="ko-KR" altLang="en-US" sz="1400" b="1" dirty="0">
                <a:latin typeface="+mj-ea"/>
                <a:ea typeface="+mj-ea"/>
              </a:rPr>
              <a:t>튜토리얼</a:t>
            </a:r>
            <a:endParaRPr lang="en" altLang="ko-KR" sz="1400" b="1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  <a:hlinkClick r:id="rId14"/>
              </a:rPr>
              <a:t>https://ko.javascript.info/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971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168E4-07B3-9090-2A32-8870029D5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97EFF0-FEE7-EAC3-D2EB-254A194B4D76}"/>
              </a:ext>
            </a:extLst>
          </p:cNvPr>
          <p:cNvSpPr txBox="1"/>
          <p:nvPr/>
        </p:nvSpPr>
        <p:spPr>
          <a:xfrm>
            <a:off x="148581" y="217240"/>
            <a:ext cx="1215255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2.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err="1">
                <a:solidFill>
                  <a:srgbClr val="00B050"/>
                </a:solidFill>
                <a:latin typeface="+mj-ea"/>
                <a:ea typeface="+mj-ea"/>
              </a:rPr>
              <a:t>안유리</a:t>
            </a:r>
            <a:endParaRPr lang="en-US" altLang="ko-KR" sz="2000" b="1" dirty="0">
              <a:solidFill>
                <a:srgbClr val="00B050"/>
              </a:solidFill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피드백</a:t>
            </a:r>
            <a:r>
              <a:rPr lang="en-US" altLang="ko-KR" sz="1400" b="1" dirty="0">
                <a:latin typeface="+mj-ea"/>
                <a:ea typeface="+mj-ea"/>
              </a:rPr>
              <a:t>]</a:t>
            </a:r>
          </a:p>
          <a:p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계산기 레이아웃에서 </a:t>
            </a:r>
            <a:r>
              <a:rPr lang="en-US" altLang="ko-KR" sz="1400" dirty="0">
                <a:latin typeface="+mj-ea"/>
                <a:ea typeface="+mj-ea"/>
              </a:rPr>
              <a:t>flex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사용하려면 </a:t>
            </a:r>
            <a:r>
              <a:rPr lang="en-US" altLang="ko-KR" sz="1400" dirty="0">
                <a:latin typeface="+mj-ea"/>
                <a:ea typeface="+mj-ea"/>
              </a:rPr>
              <a:t>div</a:t>
            </a:r>
            <a:r>
              <a:rPr lang="ko-KR" altLang="en-US" sz="1400" dirty="0">
                <a:latin typeface="+mj-ea"/>
                <a:ea typeface="+mj-ea"/>
              </a:rPr>
              <a:t> 로 버튼들을 감싸주어야 하는데 이 부분에 대한 이해도가 충분히 있으세요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반면에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grid</a:t>
            </a:r>
            <a:r>
              <a:rPr lang="ko-KR" altLang="en-US" sz="1400" dirty="0">
                <a:latin typeface="+mj-ea"/>
                <a:ea typeface="+mj-ea"/>
              </a:rPr>
              <a:t>로 작성을 한다고 하면 레이아웃을 조금 다르게 가져가볼 수 있거든요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두 방식 모두 많이 쓰이니까 </a:t>
            </a:r>
            <a:r>
              <a:rPr lang="ko-KR" altLang="en-US" sz="1400" dirty="0" err="1">
                <a:latin typeface="+mj-ea"/>
                <a:ea typeface="+mj-ea"/>
              </a:rPr>
              <a:t>알아두시기</a:t>
            </a:r>
            <a:r>
              <a:rPr lang="ko-KR" altLang="en-US" sz="1400" dirty="0">
                <a:latin typeface="+mj-ea"/>
                <a:ea typeface="+mj-ea"/>
              </a:rPr>
              <a:t> 바랍니다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또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클래스명도 현업에서 사용하는 것과 </a:t>
            </a:r>
            <a:r>
              <a:rPr lang="ko-KR" altLang="en-US" sz="1400" dirty="0" err="1">
                <a:latin typeface="+mj-ea"/>
                <a:ea typeface="+mj-ea"/>
              </a:rPr>
              <a:t>괴리감없이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작성해주셨습니다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질문</a:t>
            </a:r>
            <a:r>
              <a:rPr lang="en-US" altLang="ko-KR" sz="1400" b="1" dirty="0">
                <a:latin typeface="+mj-ea"/>
                <a:ea typeface="+mj-ea"/>
              </a:rPr>
              <a:t>]</a:t>
            </a:r>
          </a:p>
          <a:p>
            <a:r>
              <a:rPr lang="en" altLang="ko-KR" sz="1400" dirty="0">
                <a:latin typeface="+mj-ea"/>
                <a:ea typeface="+mj-ea"/>
              </a:rPr>
              <a:t>button</a:t>
            </a:r>
            <a:r>
              <a:rPr lang="ko-KR" altLang="en-US" sz="1400" dirty="0">
                <a:latin typeface="+mj-ea"/>
                <a:ea typeface="+mj-ea"/>
              </a:rPr>
              <a:t>의 너비를 </a:t>
            </a:r>
            <a:r>
              <a:rPr lang="en" altLang="ko-KR" sz="1400" dirty="0">
                <a:latin typeface="+mj-ea"/>
                <a:ea typeface="+mj-ea"/>
              </a:rPr>
              <a:t>width</a:t>
            </a:r>
            <a:r>
              <a:rPr lang="ko-KR" altLang="en-US" sz="1400" dirty="0">
                <a:latin typeface="+mj-ea"/>
                <a:ea typeface="+mj-ea"/>
              </a:rPr>
              <a:t>로 설정하게 될 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질문이 있습니다</a:t>
            </a:r>
            <a:r>
              <a:rPr lang="en-US" altLang="ko-KR" sz="1400" dirty="0">
                <a:latin typeface="+mj-ea"/>
                <a:ea typeface="+mj-ea"/>
              </a:rPr>
              <a:t>!</a:t>
            </a:r>
            <a:endParaRPr lang="ko-KR" altLang="en-US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만약 버튼 하나가 </a:t>
            </a:r>
            <a:r>
              <a:rPr lang="en-US" altLang="ko-KR" sz="1400" dirty="0">
                <a:latin typeface="+mj-ea"/>
                <a:ea typeface="+mj-ea"/>
              </a:rPr>
              <a:t>60</a:t>
            </a:r>
            <a:r>
              <a:rPr lang="en" altLang="ko-KR" sz="1400" dirty="0" err="1">
                <a:latin typeface="+mj-ea"/>
                <a:ea typeface="+mj-ea"/>
              </a:rPr>
              <a:t>px</a:t>
            </a:r>
            <a:r>
              <a:rPr lang="en" altLang="ko-KR" sz="1400" dirty="0">
                <a:latin typeface="+mj-ea"/>
                <a:ea typeface="+mj-ea"/>
              </a:rPr>
              <a:t> + </a:t>
            </a:r>
            <a:r>
              <a:rPr lang="ko-KR" altLang="en-US" sz="1400" dirty="0">
                <a:latin typeface="+mj-ea"/>
                <a:ea typeface="+mj-ea"/>
              </a:rPr>
              <a:t>오른쪽 마진 </a:t>
            </a:r>
            <a:r>
              <a:rPr lang="en-US" altLang="ko-KR" sz="1400" dirty="0">
                <a:latin typeface="+mj-ea"/>
                <a:ea typeface="+mj-ea"/>
              </a:rPr>
              <a:t>10</a:t>
            </a:r>
            <a:r>
              <a:rPr lang="en" altLang="ko-KR" sz="1400" dirty="0" err="1">
                <a:latin typeface="+mj-ea"/>
                <a:ea typeface="+mj-ea"/>
              </a:rPr>
              <a:t>px</a:t>
            </a:r>
            <a:r>
              <a:rPr lang="ko-KR" altLang="en-US" sz="1400" dirty="0">
                <a:latin typeface="+mj-ea"/>
                <a:ea typeface="+mj-ea"/>
              </a:rPr>
              <a:t>씩 </a:t>
            </a:r>
            <a:r>
              <a:rPr lang="en-US" altLang="ko-KR" sz="1400" dirty="0">
                <a:latin typeface="+mj-ea"/>
                <a:ea typeface="+mj-ea"/>
              </a:rPr>
              <a:t>= </a:t>
            </a:r>
            <a:r>
              <a:rPr lang="ko-KR" altLang="en-US" sz="1400" dirty="0">
                <a:latin typeface="+mj-ea"/>
                <a:ea typeface="+mj-ea"/>
              </a:rPr>
              <a:t>총 </a:t>
            </a:r>
            <a:r>
              <a:rPr lang="en-US" altLang="ko-KR" sz="1400" dirty="0">
                <a:latin typeface="+mj-ea"/>
                <a:ea typeface="+mj-ea"/>
              </a:rPr>
              <a:t>70</a:t>
            </a:r>
            <a:r>
              <a:rPr lang="en" altLang="ko-KR" sz="1400" dirty="0" err="1">
                <a:latin typeface="+mj-ea"/>
                <a:ea typeface="+mj-ea"/>
              </a:rPr>
              <a:t>px</a:t>
            </a:r>
            <a:r>
              <a:rPr lang="ko-KR" altLang="en-US" sz="1400" dirty="0" err="1">
                <a:latin typeface="+mj-ea"/>
                <a:ea typeface="+mj-ea"/>
              </a:rPr>
              <a:t>으로</a:t>
            </a:r>
            <a:r>
              <a:rPr lang="ko-KR" altLang="en-US" sz="1400" dirty="0">
                <a:latin typeface="+mj-ea"/>
                <a:ea typeface="+mj-ea"/>
              </a:rPr>
              <a:t> 설정할 때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endParaRPr lang="ko-KR" altLang="en-US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왜 버튼 하나를 </a:t>
            </a:r>
            <a:r>
              <a:rPr lang="en-US" altLang="ko-KR" sz="1400" dirty="0">
                <a:latin typeface="+mj-ea"/>
                <a:ea typeface="+mj-ea"/>
              </a:rPr>
              <a:t>140</a:t>
            </a:r>
            <a:r>
              <a:rPr lang="en" altLang="ko-KR" sz="1400" dirty="0" err="1">
                <a:latin typeface="+mj-ea"/>
                <a:ea typeface="+mj-ea"/>
              </a:rPr>
              <a:t>px</a:t>
            </a:r>
            <a:r>
              <a:rPr lang="ko-KR" altLang="en-US" sz="1400" dirty="0" err="1">
                <a:latin typeface="+mj-ea"/>
                <a:ea typeface="+mj-ea"/>
              </a:rPr>
              <a:t>으로</a:t>
            </a:r>
            <a:r>
              <a:rPr lang="ko-KR" altLang="en-US" sz="1400" dirty="0">
                <a:latin typeface="+mj-ea"/>
                <a:ea typeface="+mj-ea"/>
              </a:rPr>
              <a:t> 하면 칸이 </a:t>
            </a:r>
            <a:r>
              <a:rPr lang="ko-KR" altLang="en-US" sz="1400" dirty="0" err="1">
                <a:latin typeface="+mj-ea"/>
                <a:ea typeface="+mj-ea"/>
              </a:rPr>
              <a:t>안맞는</a:t>
            </a:r>
            <a:r>
              <a:rPr lang="ko-KR" altLang="en-US" sz="1400" dirty="0">
                <a:latin typeface="+mj-ea"/>
                <a:ea typeface="+mj-ea"/>
              </a:rPr>
              <a:t> 이유가 궁금합니다</a:t>
            </a:r>
          </a:p>
          <a:p>
            <a:r>
              <a:rPr lang="en-US" altLang="ko-KR" sz="1400" dirty="0">
                <a:latin typeface="+mj-ea"/>
                <a:ea typeface="+mj-ea"/>
              </a:rPr>
              <a:t>145</a:t>
            </a:r>
            <a:r>
              <a:rPr lang="en" altLang="ko-KR" sz="1400" dirty="0" err="1">
                <a:latin typeface="+mj-ea"/>
                <a:ea typeface="+mj-ea"/>
              </a:rPr>
              <a:t>px</a:t>
            </a:r>
            <a:r>
              <a:rPr lang="ko-KR" altLang="en-US" sz="1400" dirty="0">
                <a:latin typeface="+mj-ea"/>
                <a:ea typeface="+mj-ea"/>
              </a:rPr>
              <a:t>정도로 해야 크기가 맞는 것 같은데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 크기 오차가 어디서 발생하는 것인가요</a:t>
            </a:r>
            <a:r>
              <a:rPr lang="en-US" altLang="ko-KR" sz="1400" dirty="0">
                <a:latin typeface="+mj-ea"/>
                <a:ea typeface="+mj-ea"/>
              </a:rPr>
              <a:t>?</a:t>
            </a:r>
            <a:endParaRPr lang="ko-KR" altLang="en-US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답변</a:t>
            </a:r>
            <a:r>
              <a:rPr lang="en-US" altLang="ko-KR" sz="1400" b="1" dirty="0">
                <a:latin typeface="+mj-ea"/>
                <a:ea typeface="+mj-ea"/>
              </a:rPr>
              <a:t>]</a:t>
            </a:r>
          </a:p>
          <a:p>
            <a:r>
              <a:rPr lang="ko-KR" altLang="en-US" sz="1400" dirty="0">
                <a:latin typeface="+mj-ea"/>
                <a:ea typeface="+mj-ea"/>
              </a:rPr>
              <a:t>일단 질문을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가지로 해석할 수 있어서 답변을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개 준비했습니다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우선 첫 번째 해석은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부모 클래스명 </a:t>
            </a:r>
            <a:r>
              <a:rPr lang="en-US" altLang="ko-KR" sz="1400" dirty="0">
                <a:latin typeface="+mj-ea"/>
                <a:ea typeface="+mj-ea"/>
              </a:rPr>
              <a:t>buttons</a:t>
            </a:r>
            <a:r>
              <a:rPr lang="ko-KR" altLang="en-US" sz="1400" dirty="0">
                <a:latin typeface="+mj-ea"/>
                <a:ea typeface="+mj-ea"/>
              </a:rPr>
              <a:t> 는 </a:t>
            </a:r>
            <a:r>
              <a:rPr lang="en-US" altLang="ko-KR" sz="1400" dirty="0">
                <a:latin typeface="+mj-ea"/>
                <a:ea typeface="+mj-ea"/>
              </a:rPr>
              <a:t>flex</a:t>
            </a:r>
            <a:r>
              <a:rPr lang="ko-KR" altLang="en-US" sz="1400" dirty="0">
                <a:latin typeface="+mj-ea"/>
                <a:ea typeface="+mj-ea"/>
              </a:rPr>
              <a:t> 가 적용되어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 또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gap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10px</a:t>
            </a:r>
            <a:r>
              <a:rPr lang="ko-KR" altLang="en-US" sz="1400" dirty="0">
                <a:latin typeface="+mj-ea"/>
                <a:ea typeface="+mj-ea"/>
              </a:rPr>
              <a:t> 을 주어서 각 버튼의 </a:t>
            </a:r>
            <a:r>
              <a:rPr lang="ko-KR" altLang="en-US" sz="1400" dirty="0" err="1">
                <a:latin typeface="+mj-ea"/>
                <a:ea typeface="+mj-ea"/>
              </a:rPr>
              <a:t>사이값이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10px</a:t>
            </a:r>
            <a:r>
              <a:rPr lang="ko-KR" altLang="en-US" sz="1400" dirty="0">
                <a:latin typeface="+mj-ea"/>
                <a:ea typeface="+mj-ea"/>
              </a:rPr>
              <a:t> 로 되어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 err="1">
                <a:latin typeface="+mj-ea"/>
                <a:ea typeface="+mj-ea"/>
              </a:rPr>
              <a:t>사이값은</a:t>
            </a:r>
            <a:r>
              <a:rPr lang="ko-KR" altLang="en-US" sz="1400" dirty="0">
                <a:latin typeface="+mj-ea"/>
                <a:ea typeface="+mj-ea"/>
              </a:rPr>
              <a:t> 버튼의 </a:t>
            </a:r>
            <a:r>
              <a:rPr lang="en-US" altLang="ko-KR" sz="1400" dirty="0">
                <a:latin typeface="+mj-ea"/>
                <a:ea typeface="+mj-ea"/>
              </a:rPr>
              <a:t>width</a:t>
            </a:r>
            <a:r>
              <a:rPr lang="ko-KR" altLang="en-US" sz="1400" dirty="0">
                <a:latin typeface="+mj-ea"/>
                <a:ea typeface="+mj-ea"/>
              </a:rPr>
              <a:t> 로 잡히지 않기 때문에 버튼을 </a:t>
            </a:r>
            <a:r>
              <a:rPr lang="en-US" altLang="ko-KR" sz="1400" dirty="0">
                <a:latin typeface="+mj-ea"/>
                <a:ea typeface="+mj-ea"/>
              </a:rPr>
              <a:t>60px </a:t>
            </a:r>
            <a:r>
              <a:rPr lang="ko-KR" altLang="en-US" sz="1400" dirty="0">
                <a:latin typeface="+mj-ea"/>
                <a:ea typeface="+mj-ea"/>
              </a:rPr>
              <a:t>로 준다고 할 때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숫자 </a:t>
            </a:r>
            <a:r>
              <a:rPr lang="en-US" altLang="ko-KR" sz="1400" dirty="0">
                <a:latin typeface="+mj-ea"/>
                <a:ea typeface="+mj-ea"/>
              </a:rPr>
              <a:t>0</a:t>
            </a:r>
            <a:r>
              <a:rPr lang="ko-KR" altLang="en-US" sz="1400" dirty="0">
                <a:latin typeface="+mj-ea"/>
                <a:ea typeface="+mj-ea"/>
              </a:rPr>
              <a:t> 버튼은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칸을 차지하잖아요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 이때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버튼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개의 </a:t>
            </a:r>
            <a:r>
              <a:rPr lang="ko-KR" altLang="en-US" sz="1400" dirty="0" err="1">
                <a:latin typeface="+mj-ea"/>
                <a:ea typeface="+mj-ea"/>
              </a:rPr>
              <a:t>사이값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10px</a:t>
            </a:r>
            <a:r>
              <a:rPr lang="ko-KR" altLang="en-US" sz="1400" dirty="0">
                <a:latin typeface="+mj-ea"/>
                <a:ea typeface="+mj-ea"/>
              </a:rPr>
              <a:t>만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포함하는 </a:t>
            </a:r>
            <a:r>
              <a:rPr lang="en-US" altLang="ko-KR" sz="1400" dirty="0">
                <a:latin typeface="+mj-ea"/>
                <a:ea typeface="+mj-ea"/>
              </a:rPr>
              <a:t>width</a:t>
            </a:r>
            <a:r>
              <a:rPr lang="ko-KR" altLang="en-US" sz="1400" dirty="0">
                <a:latin typeface="+mj-ea"/>
                <a:ea typeface="+mj-ea"/>
              </a:rPr>
              <a:t> 가 되기 때문에 </a:t>
            </a:r>
            <a:r>
              <a:rPr lang="en-US" altLang="ko-KR" sz="1400" dirty="0">
                <a:latin typeface="+mj-ea"/>
                <a:ea typeface="+mj-ea"/>
              </a:rPr>
              <a:t>130px</a:t>
            </a:r>
            <a:r>
              <a:rPr lang="ko-KR" altLang="en-US" sz="1400" dirty="0">
                <a:latin typeface="+mj-ea"/>
                <a:ea typeface="+mj-ea"/>
              </a:rPr>
              <a:t>이 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두 번째 해석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부모 </a:t>
            </a:r>
            <a:r>
              <a:rPr lang="en-US" altLang="ko-KR" sz="1400" dirty="0">
                <a:latin typeface="+mj-ea"/>
                <a:ea typeface="+mj-ea"/>
              </a:rPr>
              <a:t>buttons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에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flex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주고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margin-right: 10px 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준다고 해도 </a:t>
            </a:r>
            <a:r>
              <a:rPr lang="en-US" altLang="ko-KR" sz="1400" dirty="0">
                <a:latin typeface="+mj-ea"/>
                <a:ea typeface="+mj-ea"/>
              </a:rPr>
              <a:t>margin </a:t>
            </a:r>
            <a:r>
              <a:rPr lang="ko-KR" altLang="en-US" sz="1400" dirty="0">
                <a:latin typeface="+mj-ea"/>
                <a:ea typeface="+mj-ea"/>
              </a:rPr>
              <a:t>은 </a:t>
            </a:r>
            <a:r>
              <a:rPr lang="en-US" altLang="ko-KR" sz="1400" dirty="0">
                <a:latin typeface="+mj-ea"/>
                <a:ea typeface="+mj-ea"/>
              </a:rPr>
              <a:t>width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에</a:t>
            </a:r>
            <a:r>
              <a:rPr lang="ko-KR" altLang="en-US" sz="1400" dirty="0">
                <a:latin typeface="+mj-ea"/>
                <a:ea typeface="+mj-ea"/>
              </a:rPr>
              <a:t> 포함하지 않기 때문에 버튼은 여전히 </a:t>
            </a:r>
            <a:r>
              <a:rPr lang="en-US" altLang="ko-KR" sz="1400" dirty="0">
                <a:latin typeface="+mj-ea"/>
                <a:ea typeface="+mj-ea"/>
              </a:rPr>
              <a:t>60px</a:t>
            </a:r>
            <a:r>
              <a:rPr lang="ko-KR" altLang="en-US" sz="1400" dirty="0">
                <a:latin typeface="+mj-ea"/>
                <a:ea typeface="+mj-ea"/>
              </a:rPr>
              <a:t>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그래서 숫자 </a:t>
            </a:r>
            <a:r>
              <a:rPr lang="en-US" altLang="ko-KR" sz="1400" dirty="0">
                <a:latin typeface="+mj-ea"/>
                <a:ea typeface="+mj-ea"/>
              </a:rPr>
              <a:t>0</a:t>
            </a:r>
            <a:r>
              <a:rPr lang="ko-KR" altLang="en-US" sz="1400" dirty="0">
                <a:latin typeface="+mj-ea"/>
                <a:ea typeface="+mj-ea"/>
              </a:rPr>
              <a:t> 버튼은 버튼의 크기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개 </a:t>
            </a:r>
            <a:r>
              <a:rPr lang="en-US" altLang="ko-KR" sz="1400" dirty="0">
                <a:latin typeface="+mj-ea"/>
                <a:ea typeface="+mj-ea"/>
              </a:rPr>
              <a:t>(60</a:t>
            </a:r>
            <a:r>
              <a:rPr lang="ko-KR" altLang="en-US" sz="1400" dirty="0">
                <a:latin typeface="+mj-ea"/>
                <a:ea typeface="+mj-ea"/>
              </a:rPr>
              <a:t> * </a:t>
            </a:r>
            <a:r>
              <a:rPr lang="en-US" altLang="ko-KR" sz="1400" dirty="0">
                <a:latin typeface="+mj-ea"/>
                <a:ea typeface="+mj-ea"/>
              </a:rPr>
              <a:t>2)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+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10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버튼과 버튼의 </a:t>
            </a:r>
            <a:r>
              <a:rPr lang="ko-KR" altLang="en-US" sz="1400" dirty="0" err="1">
                <a:latin typeface="+mj-ea"/>
                <a:ea typeface="+mj-ea"/>
              </a:rPr>
              <a:t>사이값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 합쳐진 </a:t>
            </a:r>
            <a:r>
              <a:rPr lang="en-US" altLang="ko-KR" sz="1400" dirty="0">
                <a:latin typeface="+mj-ea"/>
                <a:ea typeface="+mj-ea"/>
              </a:rPr>
              <a:t>130px</a:t>
            </a:r>
            <a:r>
              <a:rPr lang="ko-KR" altLang="en-US" sz="1400" dirty="0">
                <a:latin typeface="+mj-ea"/>
                <a:ea typeface="+mj-ea"/>
              </a:rPr>
              <a:t>이 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숫자 </a:t>
            </a:r>
            <a:r>
              <a:rPr lang="en-US" altLang="ko-KR" sz="1400" dirty="0">
                <a:latin typeface="+mj-ea"/>
                <a:ea typeface="+mj-ea"/>
              </a:rPr>
              <a:t>0</a:t>
            </a:r>
            <a:r>
              <a:rPr lang="ko-KR" altLang="en-US" sz="1400" dirty="0">
                <a:latin typeface="+mj-ea"/>
                <a:ea typeface="+mj-ea"/>
              </a:rPr>
              <a:t> 버튼도 </a:t>
            </a:r>
            <a:r>
              <a:rPr lang="en-US" altLang="ko-KR" sz="1400" dirty="0">
                <a:latin typeface="+mj-ea"/>
                <a:ea typeface="+mj-ea"/>
              </a:rPr>
              <a:t>margin-right: 10px </a:t>
            </a:r>
            <a:r>
              <a:rPr lang="ko-KR" altLang="en-US" sz="1400" dirty="0">
                <a:latin typeface="+mj-ea"/>
                <a:ea typeface="+mj-ea"/>
              </a:rPr>
              <a:t>이 </a:t>
            </a:r>
            <a:r>
              <a:rPr lang="ko-KR" altLang="en-US" sz="1400" dirty="0" err="1">
                <a:latin typeface="+mj-ea"/>
                <a:ea typeface="+mj-ea"/>
              </a:rPr>
              <a:t>적용될거고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margin</a:t>
            </a:r>
            <a:r>
              <a:rPr lang="ko-KR" altLang="en-US" sz="1400" dirty="0">
                <a:latin typeface="+mj-ea"/>
                <a:ea typeface="+mj-ea"/>
              </a:rPr>
              <a:t>은 해당 버튼의 </a:t>
            </a:r>
            <a:r>
              <a:rPr lang="en-US" altLang="ko-KR" sz="1400" dirty="0">
                <a:latin typeface="+mj-ea"/>
                <a:ea typeface="+mj-ea"/>
              </a:rPr>
              <a:t>width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에</a:t>
            </a:r>
            <a:r>
              <a:rPr lang="ko-KR" altLang="en-US" sz="1400" dirty="0">
                <a:latin typeface="+mj-ea"/>
                <a:ea typeface="+mj-ea"/>
              </a:rPr>
              <a:t> 포함이 되지 않기 때문입니다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787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E1F7A-5500-51F5-C47B-86C574AD3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A8F53-F2EB-6AF1-D2F9-26E32959DF43}"/>
              </a:ext>
            </a:extLst>
          </p:cNvPr>
          <p:cNvSpPr txBox="1"/>
          <p:nvPr/>
        </p:nvSpPr>
        <p:spPr>
          <a:xfrm>
            <a:off x="148581" y="217240"/>
            <a:ext cx="823385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문서 작성에 고생 많으셨습니다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" altLang="ko-KR" sz="1400" dirty="0" err="1">
                <a:latin typeface="+mj-ea"/>
                <a:ea typeface="+mj-ea"/>
              </a:rPr>
              <a:t>getElementByID</a:t>
            </a:r>
            <a:r>
              <a:rPr lang="en" altLang="ko-KR" sz="1400" dirty="0">
                <a:latin typeface="+mj-ea"/>
                <a:ea typeface="+mj-ea"/>
              </a:rPr>
              <a:t> → </a:t>
            </a:r>
            <a:r>
              <a:rPr lang="ko-KR" altLang="en-US" sz="1400" dirty="0">
                <a:latin typeface="+mj-ea"/>
                <a:ea typeface="+mj-ea"/>
              </a:rPr>
              <a:t>오타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정확한 메서드는 </a:t>
            </a:r>
            <a:r>
              <a:rPr lang="en" altLang="ko-KR" sz="1400" dirty="0" err="1">
                <a:latin typeface="+mj-ea"/>
                <a:ea typeface="+mj-ea"/>
              </a:rPr>
              <a:t>getElementById</a:t>
            </a:r>
            <a:endParaRPr lang="en" altLang="ko-KR" sz="1400" dirty="0">
              <a:latin typeface="+mj-ea"/>
              <a:ea typeface="+mj-ea"/>
            </a:endParaRPr>
          </a:p>
          <a:p>
            <a:r>
              <a:rPr lang="en" altLang="ko-KR" sz="1400" dirty="0" err="1">
                <a:latin typeface="+mj-ea"/>
                <a:ea typeface="+mj-ea"/>
              </a:rPr>
              <a:t>getElementByClassName</a:t>
            </a:r>
            <a:r>
              <a:rPr lang="en" altLang="ko-KR" sz="1400" dirty="0">
                <a:latin typeface="+mj-ea"/>
                <a:ea typeface="+mj-ea"/>
              </a:rPr>
              <a:t> → </a:t>
            </a:r>
            <a:r>
              <a:rPr lang="ko-KR" altLang="en-US" sz="1400" dirty="0">
                <a:latin typeface="+mj-ea"/>
                <a:ea typeface="+mj-ea"/>
              </a:rPr>
              <a:t>정확한 이름은 </a:t>
            </a:r>
            <a:r>
              <a:rPr lang="en" altLang="ko-KR" sz="1400" dirty="0" err="1">
                <a:latin typeface="+mj-ea"/>
                <a:ea typeface="+mj-ea"/>
              </a:rPr>
              <a:t>getElementsByClassName</a:t>
            </a:r>
            <a:r>
              <a:rPr lang="en" altLang="ko-KR" sz="1400" dirty="0">
                <a:latin typeface="+mj-ea"/>
                <a:ea typeface="+mj-ea"/>
              </a:rPr>
              <a:t> (</a:t>
            </a:r>
            <a:r>
              <a:rPr lang="ko-KR" altLang="en-US" sz="1400" dirty="0">
                <a:latin typeface="+mj-ea"/>
                <a:ea typeface="+mj-ea"/>
              </a:rPr>
              <a:t>복수형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" altLang="ko-KR" sz="1400" dirty="0"/>
          </a:p>
          <a:p>
            <a:r>
              <a:rPr lang="en" altLang="ko-KR" sz="1400" dirty="0" err="1"/>
              <a:t>querySelector</a:t>
            </a:r>
            <a:r>
              <a:rPr lang="ko-KR" altLang="en-US" sz="1400" dirty="0"/>
              <a:t>는 </a:t>
            </a:r>
            <a:r>
              <a:rPr lang="en" altLang="ko-KR" sz="1400" dirty="0"/>
              <a:t>CSS </a:t>
            </a:r>
            <a:r>
              <a:rPr lang="ko-KR" altLang="en-US" sz="1400" dirty="0" err="1"/>
              <a:t>선택자</a:t>
            </a:r>
            <a:r>
              <a:rPr lang="ko-KR" altLang="en-US" sz="1400" dirty="0"/>
              <a:t> 문법을 사용할 수 있음</a:t>
            </a:r>
            <a:r>
              <a:rPr lang="en-US" altLang="ko-KR" sz="1400" dirty="0"/>
              <a:t>.</a:t>
            </a:r>
          </a:p>
          <a:p>
            <a:r>
              <a:rPr lang="en" altLang="ko-KR" sz="1400" dirty="0" err="1"/>
              <a:t>getElementById</a:t>
            </a:r>
            <a:r>
              <a:rPr lang="ko-KR" altLang="en-US" sz="1400" dirty="0"/>
              <a:t>는 특정 </a:t>
            </a:r>
            <a:r>
              <a:rPr lang="en" altLang="ko-KR" sz="1400" dirty="0"/>
              <a:t>ID</a:t>
            </a:r>
            <a:r>
              <a:rPr lang="ko-KR" altLang="en-US" sz="1400" dirty="0"/>
              <a:t>만 가능하며</a:t>
            </a:r>
            <a:r>
              <a:rPr lang="en-US" altLang="ko-KR" sz="1400" dirty="0"/>
              <a:t>, </a:t>
            </a:r>
            <a:r>
              <a:rPr lang="en" altLang="ko-KR" sz="1400" dirty="0" err="1"/>
              <a:t>querySelector</a:t>
            </a:r>
            <a:r>
              <a:rPr lang="en" altLang="ko-KR" sz="1400" dirty="0"/>
              <a:t>("#id")</a:t>
            </a:r>
            <a:r>
              <a:rPr lang="ko-KR" altLang="en-US" sz="1400" dirty="0"/>
              <a:t>와 기능이 중첩되나 </a:t>
            </a:r>
            <a:r>
              <a:rPr lang="en" altLang="ko-KR" sz="1400" dirty="0" err="1"/>
              <a:t>querySelector</a:t>
            </a:r>
            <a:r>
              <a:rPr lang="ko-KR" altLang="en-US" sz="1400" dirty="0"/>
              <a:t>는 더 범용적</a:t>
            </a:r>
            <a:r>
              <a:rPr lang="en-US" altLang="ko-KR" sz="1400" dirty="0"/>
              <a:t>.</a:t>
            </a:r>
          </a:p>
          <a:p>
            <a:endParaRPr lang="en" altLang="ko-KR" sz="1400" dirty="0">
              <a:latin typeface="+mj-ea"/>
              <a:ea typeface="+mj-ea"/>
            </a:endParaRPr>
          </a:p>
          <a:p>
            <a:endParaRPr lang="en" altLang="ko-KR" sz="1400" dirty="0"/>
          </a:p>
          <a:p>
            <a:r>
              <a:rPr lang="en" altLang="ko-KR" sz="1400" dirty="0"/>
              <a:t>“return</a:t>
            </a:r>
            <a:r>
              <a:rPr lang="ko-KR" altLang="en-US" sz="1400" dirty="0"/>
              <a:t>이 한 줄이라면 생략 </a:t>
            </a:r>
            <a:r>
              <a:rPr lang="ko-KR" altLang="en-US" sz="1400" dirty="0" err="1"/>
              <a:t>가능”은</a:t>
            </a:r>
            <a:r>
              <a:rPr lang="ko-KR" altLang="en-US" sz="1400" dirty="0"/>
              <a:t> 엄밀하지 않음</a:t>
            </a:r>
            <a:r>
              <a:rPr lang="en-US" altLang="ko-KR" sz="1400" dirty="0"/>
              <a:t>. </a:t>
            </a:r>
            <a:r>
              <a:rPr lang="ko-KR" altLang="en-US" sz="1400" b="1" dirty="0"/>
              <a:t>중괄호 생략 시에만 가능</a:t>
            </a:r>
            <a:r>
              <a:rPr lang="ko-KR" altLang="en-US" sz="1400" dirty="0"/>
              <a:t>하다는 조건 필요</a:t>
            </a:r>
            <a:endParaRPr lang="en-US" altLang="ko-KR" sz="1400" dirty="0"/>
          </a:p>
          <a:p>
            <a:r>
              <a:rPr lang="en" altLang="ko-KR" sz="1400" dirty="0">
                <a:latin typeface="+mj-ea"/>
                <a:ea typeface="+mj-ea"/>
              </a:rPr>
              <a:t>const add = (a, b) =&gt; a + b; // </a:t>
            </a:r>
            <a:r>
              <a:rPr lang="ko-KR" altLang="en-US" sz="1400" dirty="0">
                <a:latin typeface="+mj-ea"/>
                <a:ea typeface="+mj-ea"/>
              </a:rPr>
              <a:t>가능</a:t>
            </a:r>
          </a:p>
          <a:p>
            <a:r>
              <a:rPr lang="en" altLang="ko-KR" sz="1400" dirty="0">
                <a:latin typeface="+mj-ea"/>
                <a:ea typeface="+mj-ea"/>
              </a:rPr>
              <a:t>const </a:t>
            </a:r>
            <a:r>
              <a:rPr lang="en" altLang="ko-KR" sz="1400" dirty="0" err="1">
                <a:latin typeface="+mj-ea"/>
                <a:ea typeface="+mj-ea"/>
              </a:rPr>
              <a:t>addBlock</a:t>
            </a:r>
            <a:r>
              <a:rPr lang="en" altLang="ko-KR" sz="1400" dirty="0">
                <a:latin typeface="+mj-ea"/>
                <a:ea typeface="+mj-ea"/>
              </a:rPr>
              <a:t> = (a, b) =&gt; { return a + b }; // </a:t>
            </a:r>
            <a:r>
              <a:rPr lang="ko-KR" altLang="en-US" sz="1400" dirty="0">
                <a:latin typeface="+mj-ea"/>
                <a:ea typeface="+mj-ea"/>
              </a:rPr>
              <a:t>명시적 </a:t>
            </a:r>
            <a:r>
              <a:rPr lang="en" altLang="ko-KR" sz="1400" dirty="0">
                <a:latin typeface="+mj-ea"/>
                <a:ea typeface="+mj-ea"/>
              </a:rPr>
              <a:t>return </a:t>
            </a:r>
            <a:r>
              <a:rPr lang="ko-KR" altLang="en-US" sz="1400" dirty="0">
                <a:latin typeface="+mj-ea"/>
                <a:ea typeface="+mj-ea"/>
              </a:rPr>
              <a:t>필요</a:t>
            </a:r>
          </a:p>
        </p:txBody>
      </p:sp>
    </p:spTree>
    <p:extLst>
      <p:ext uri="{BB962C8B-B14F-4D97-AF65-F5344CB8AC3E}">
        <p14:creationId xmlns:p14="http://schemas.microsoft.com/office/powerpoint/2010/main" val="415995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78871</TotalTime>
  <Words>572</Words>
  <Application>Microsoft Macintosh PowerPoint</Application>
  <PresentationFormat>와이드스크린</PresentationFormat>
  <Paragraphs>66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Michael King</dc:creator>
  <cp:lastModifiedBy>Michael King</cp:lastModifiedBy>
  <cp:revision>3009</cp:revision>
  <dcterms:created xsi:type="dcterms:W3CDTF">2023-03-31T02:58:44Z</dcterms:created>
  <dcterms:modified xsi:type="dcterms:W3CDTF">2025-07-11T13:29:22Z</dcterms:modified>
</cp:coreProperties>
</file>