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36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29" autoAdjust="0"/>
    <p:restoredTop sz="90646" autoAdjust="0"/>
  </p:normalViewPr>
  <p:slideViewPr>
    <p:cSldViewPr>
      <p:cViewPr varScale="1">
        <p:scale>
          <a:sx n="63" d="100"/>
          <a:sy n="63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5" y="532725"/>
            <a:ext cx="7949520" cy="528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8620"/>
            <a:ext cx="8749773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0" y="3248980"/>
            <a:ext cx="7349437" cy="146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4464116"/>
            <a:ext cx="6673854" cy="233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78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13665"/>
            <a:ext cx="6580257" cy="148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5" y="2123855"/>
            <a:ext cx="4836290" cy="441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6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3634"/>
            <a:ext cx="6502063" cy="300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151805"/>
            <a:ext cx="75057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1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78649"/>
            <a:ext cx="4860540" cy="488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0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48680"/>
            <a:ext cx="5265585" cy="427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0" y="5049180"/>
            <a:ext cx="7762875" cy="156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7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13665"/>
            <a:ext cx="8020050" cy="283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5" y="3422564"/>
            <a:ext cx="8096250" cy="27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50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45125"/>
            <a:ext cx="81343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083425"/>
            <a:ext cx="6776186" cy="422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38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8670"/>
            <a:ext cx="8190910" cy="202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35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88640"/>
            <a:ext cx="7362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673805"/>
            <a:ext cx="60787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01" y="2663915"/>
            <a:ext cx="4310709" cy="3690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20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13665"/>
            <a:ext cx="8235915" cy="2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2440320"/>
            <a:ext cx="7981950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2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458670"/>
            <a:ext cx="6030671" cy="587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2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" y="143635"/>
            <a:ext cx="8426450" cy="517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499230"/>
            <a:ext cx="63341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517935"/>
            <a:ext cx="6390710" cy="539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4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3685"/>
            <a:ext cx="5780739" cy="317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0" y="4149080"/>
            <a:ext cx="576835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95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03675"/>
            <a:ext cx="5389737" cy="517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0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3675"/>
            <a:ext cx="6662422" cy="495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61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03674"/>
            <a:ext cx="7898704" cy="47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8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670"/>
            <a:ext cx="5220580" cy="53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4" y="1898830"/>
            <a:ext cx="7981950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4" y="53625"/>
            <a:ext cx="7089167" cy="238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88" y="4610530"/>
            <a:ext cx="6395582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33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0</Words>
  <Application>Microsoft Office PowerPoint</Application>
  <PresentationFormat>화면 슬라이드 쇼(4:3)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Windows 사용자</cp:lastModifiedBy>
  <cp:revision>220</cp:revision>
  <dcterms:created xsi:type="dcterms:W3CDTF">2012-07-23T02:34:37Z</dcterms:created>
  <dcterms:modified xsi:type="dcterms:W3CDTF">2018-01-06T15:17:40Z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