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8E0A9-D4F7-42AF-BD28-CAAE5F06FC7B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F4843F-A136-41BB-893E-25933FB134AA}">
      <dgm:prSet phldrT="[文本]"/>
      <dgm:spPr>
        <a:solidFill>
          <a:srgbClr val="92D050"/>
        </a:solidFill>
      </dgm:spPr>
      <dgm:t>
        <a:bodyPr/>
        <a:lstStyle/>
        <a:p>
          <a:r>
            <a:rPr lang="en-US" altLang="zh-CN" dirty="0"/>
            <a:t>Bootstrap</a:t>
          </a:r>
          <a:endParaRPr lang="zh-CN" altLang="en-US" dirty="0"/>
        </a:p>
      </dgm:t>
    </dgm:pt>
    <dgm:pt modelId="{896CE82A-0D5F-4184-8A81-F1760E00B1D1}" type="parTrans" cxnId="{572BF866-425D-4256-9305-63AD991B3F4E}">
      <dgm:prSet/>
      <dgm:spPr/>
      <dgm:t>
        <a:bodyPr/>
        <a:lstStyle/>
        <a:p>
          <a:endParaRPr lang="zh-CN" altLang="en-US"/>
        </a:p>
      </dgm:t>
    </dgm:pt>
    <dgm:pt modelId="{136F2718-00A2-410B-9EB7-A844E769186D}" type="sibTrans" cxnId="{572BF866-425D-4256-9305-63AD991B3F4E}">
      <dgm:prSet/>
      <dgm:spPr/>
      <dgm:t>
        <a:bodyPr/>
        <a:lstStyle/>
        <a:p>
          <a:endParaRPr lang="zh-CN" altLang="en-US"/>
        </a:p>
      </dgm:t>
    </dgm:pt>
    <dgm:pt modelId="{6246F3F4-3F34-49F0-A35A-4662D39017E1}">
      <dgm:prSet phldrT="[文本]" custT="1"/>
      <dgm:spPr/>
      <dgm:t>
        <a:bodyPr/>
        <a:lstStyle/>
        <a:p>
          <a:r>
            <a:rPr lang="en-US" altLang="zh-CN" sz="4400" dirty="0" err="1"/>
            <a:t>Spring+SpringMVC</a:t>
          </a:r>
          <a:endParaRPr lang="zh-CN" altLang="en-US" sz="4400" dirty="0"/>
        </a:p>
      </dgm:t>
    </dgm:pt>
    <dgm:pt modelId="{9EAF112F-7CB9-4D0A-BC75-97486FAD0DB7}" type="parTrans" cxnId="{3939900B-E107-49C7-8054-CB5EA274BA29}">
      <dgm:prSet/>
      <dgm:spPr/>
      <dgm:t>
        <a:bodyPr/>
        <a:lstStyle/>
        <a:p>
          <a:endParaRPr lang="zh-CN" altLang="en-US"/>
        </a:p>
      </dgm:t>
    </dgm:pt>
    <dgm:pt modelId="{476DB7F6-4CE7-4E81-A770-D71A2BEEDD9F}" type="sibTrans" cxnId="{3939900B-E107-49C7-8054-CB5EA274BA29}">
      <dgm:prSet/>
      <dgm:spPr/>
      <dgm:t>
        <a:bodyPr/>
        <a:lstStyle/>
        <a:p>
          <a:endParaRPr lang="zh-CN" altLang="en-US"/>
        </a:p>
      </dgm:t>
    </dgm:pt>
    <dgm:pt modelId="{0549C60E-C68B-4ABE-9106-6C9026483B7E}" type="pres">
      <dgm:prSet presAssocID="{84F8E0A9-D4F7-42AF-BD28-CAAE5F06FC7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B075A5-B6D6-4338-9D93-4A53403852BE}" type="pres">
      <dgm:prSet presAssocID="{9CF4843F-A136-41BB-893E-25933FB134AA}" presName="vertOne" presStyleCnt="0"/>
      <dgm:spPr/>
    </dgm:pt>
    <dgm:pt modelId="{FFE03402-A4FF-4312-81F1-839404D23754}" type="pres">
      <dgm:prSet presAssocID="{9CF4843F-A136-41BB-893E-25933FB134AA}" presName="txOne" presStyleLbl="node0" presStyleIdx="0" presStyleCnt="1" custLinFactNeighborX="-75358">
        <dgm:presLayoutVars>
          <dgm:chPref val="3"/>
        </dgm:presLayoutVars>
      </dgm:prSet>
      <dgm:spPr/>
    </dgm:pt>
    <dgm:pt modelId="{493F05B7-7A75-473D-8281-CA318522FCFB}" type="pres">
      <dgm:prSet presAssocID="{9CF4843F-A136-41BB-893E-25933FB134AA}" presName="parTransOne" presStyleCnt="0"/>
      <dgm:spPr/>
    </dgm:pt>
    <dgm:pt modelId="{75A953A3-8043-462D-9780-8DA382CA8A95}" type="pres">
      <dgm:prSet presAssocID="{9CF4843F-A136-41BB-893E-25933FB134AA}" presName="horzOne" presStyleCnt="0"/>
      <dgm:spPr/>
    </dgm:pt>
    <dgm:pt modelId="{045C8270-AABE-4757-AE39-F0E10657F39C}" type="pres">
      <dgm:prSet presAssocID="{6246F3F4-3F34-49F0-A35A-4662D39017E1}" presName="vertTwo" presStyleCnt="0"/>
      <dgm:spPr/>
    </dgm:pt>
    <dgm:pt modelId="{E981195E-E7BE-40EE-A0CA-852FB5FD6030}" type="pres">
      <dgm:prSet presAssocID="{6246F3F4-3F34-49F0-A35A-4662D39017E1}" presName="txTwo" presStyleLbl="node2" presStyleIdx="0" presStyleCnt="1" custScaleX="477387" custScaleY="110684" custLinFactNeighborX="-15422" custLinFactNeighborY="6366">
        <dgm:presLayoutVars>
          <dgm:chPref val="3"/>
        </dgm:presLayoutVars>
      </dgm:prSet>
      <dgm:spPr/>
    </dgm:pt>
    <dgm:pt modelId="{3F0BA6C3-2EA9-49EC-BE43-F51AD95EEC16}" type="pres">
      <dgm:prSet presAssocID="{6246F3F4-3F34-49F0-A35A-4662D39017E1}" presName="horzTwo" presStyleCnt="0"/>
      <dgm:spPr/>
    </dgm:pt>
  </dgm:ptLst>
  <dgm:cxnLst>
    <dgm:cxn modelId="{3939900B-E107-49C7-8054-CB5EA274BA29}" srcId="{9CF4843F-A136-41BB-893E-25933FB134AA}" destId="{6246F3F4-3F34-49F0-A35A-4662D39017E1}" srcOrd="0" destOrd="0" parTransId="{9EAF112F-7CB9-4D0A-BC75-97486FAD0DB7}" sibTransId="{476DB7F6-4CE7-4E81-A770-D71A2BEEDD9F}"/>
    <dgm:cxn modelId="{572BF866-425D-4256-9305-63AD991B3F4E}" srcId="{84F8E0A9-D4F7-42AF-BD28-CAAE5F06FC7B}" destId="{9CF4843F-A136-41BB-893E-25933FB134AA}" srcOrd="0" destOrd="0" parTransId="{896CE82A-0D5F-4184-8A81-F1760E00B1D1}" sibTransId="{136F2718-00A2-410B-9EB7-A844E769186D}"/>
    <dgm:cxn modelId="{A2B80B67-7D9A-4CDC-8BD9-8C5EAB9FF214}" type="presOf" srcId="{84F8E0A9-D4F7-42AF-BD28-CAAE5F06FC7B}" destId="{0549C60E-C68B-4ABE-9106-6C9026483B7E}" srcOrd="0" destOrd="0" presId="urn:microsoft.com/office/officeart/2005/8/layout/hierarchy4"/>
    <dgm:cxn modelId="{2C932692-642A-40B4-B1CE-32BD61B0B0FA}" type="presOf" srcId="{6246F3F4-3F34-49F0-A35A-4662D39017E1}" destId="{E981195E-E7BE-40EE-A0CA-852FB5FD6030}" srcOrd="0" destOrd="0" presId="urn:microsoft.com/office/officeart/2005/8/layout/hierarchy4"/>
    <dgm:cxn modelId="{1C1157A6-D019-4C62-B437-65D1291D3460}" type="presOf" srcId="{9CF4843F-A136-41BB-893E-25933FB134AA}" destId="{FFE03402-A4FF-4312-81F1-839404D23754}" srcOrd="0" destOrd="0" presId="urn:microsoft.com/office/officeart/2005/8/layout/hierarchy4"/>
    <dgm:cxn modelId="{E3B5A085-E217-478C-B3A3-726EBB6F8E21}" type="presParOf" srcId="{0549C60E-C68B-4ABE-9106-6C9026483B7E}" destId="{48B075A5-B6D6-4338-9D93-4A53403852BE}" srcOrd="0" destOrd="0" presId="urn:microsoft.com/office/officeart/2005/8/layout/hierarchy4"/>
    <dgm:cxn modelId="{4695B5AE-5247-4943-AEC5-285A4CDDC705}" type="presParOf" srcId="{48B075A5-B6D6-4338-9D93-4A53403852BE}" destId="{FFE03402-A4FF-4312-81F1-839404D23754}" srcOrd="0" destOrd="0" presId="urn:microsoft.com/office/officeart/2005/8/layout/hierarchy4"/>
    <dgm:cxn modelId="{F506E847-36B4-4F5F-8E67-E0380BF8DD82}" type="presParOf" srcId="{48B075A5-B6D6-4338-9D93-4A53403852BE}" destId="{493F05B7-7A75-473D-8281-CA318522FCFB}" srcOrd="1" destOrd="0" presId="urn:microsoft.com/office/officeart/2005/8/layout/hierarchy4"/>
    <dgm:cxn modelId="{3DA9466B-6D9A-4262-AB34-921D9455BFB6}" type="presParOf" srcId="{48B075A5-B6D6-4338-9D93-4A53403852BE}" destId="{75A953A3-8043-462D-9780-8DA382CA8A95}" srcOrd="2" destOrd="0" presId="urn:microsoft.com/office/officeart/2005/8/layout/hierarchy4"/>
    <dgm:cxn modelId="{0E1FFFFF-CC35-4883-885D-F33C1331F4D1}" type="presParOf" srcId="{75A953A3-8043-462D-9780-8DA382CA8A95}" destId="{045C8270-AABE-4757-AE39-F0E10657F39C}" srcOrd="0" destOrd="0" presId="urn:microsoft.com/office/officeart/2005/8/layout/hierarchy4"/>
    <dgm:cxn modelId="{C2EF0567-5877-43D9-81EE-33EFE7591186}" type="presParOf" srcId="{045C8270-AABE-4757-AE39-F0E10657F39C}" destId="{E981195E-E7BE-40EE-A0CA-852FB5FD6030}" srcOrd="0" destOrd="0" presId="urn:microsoft.com/office/officeart/2005/8/layout/hierarchy4"/>
    <dgm:cxn modelId="{82D372A5-8C99-4BE7-A0D5-B3A7100AC0BB}" type="presParOf" srcId="{045C8270-AABE-4757-AE39-F0E10657F39C}" destId="{3F0BA6C3-2EA9-49EC-BE43-F51AD95EEC1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03402-A4FF-4312-81F1-839404D23754}">
      <dsp:nvSpPr>
        <dsp:cNvPr id="0" name=""/>
        <dsp:cNvSpPr/>
      </dsp:nvSpPr>
      <dsp:spPr>
        <a:xfrm>
          <a:off x="0" y="1254"/>
          <a:ext cx="6122511" cy="1849948"/>
        </a:xfrm>
        <a:prstGeom prst="roundRect">
          <a:avLst>
            <a:gd name="adj" fmla="val 10000"/>
          </a:avLst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Bootstrap</a:t>
          </a:r>
          <a:endParaRPr lang="zh-CN" altLang="en-US" sz="6500" kern="1200" dirty="0"/>
        </a:p>
      </dsp:txBody>
      <dsp:txXfrm>
        <a:off x="54183" y="55437"/>
        <a:ext cx="6014145" cy="1741582"/>
      </dsp:txXfrm>
    </dsp:sp>
    <dsp:sp modelId="{E981195E-E7BE-40EE-A0CA-852FB5FD6030}">
      <dsp:nvSpPr>
        <dsp:cNvPr id="0" name=""/>
        <dsp:cNvSpPr/>
      </dsp:nvSpPr>
      <dsp:spPr>
        <a:xfrm>
          <a:off x="0" y="2008821"/>
          <a:ext cx="6110559" cy="2047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 err="1"/>
            <a:t>Spring+SpringMVC</a:t>
          </a:r>
          <a:endParaRPr lang="zh-CN" altLang="en-US" sz="4400" kern="1200" dirty="0"/>
        </a:p>
      </dsp:txBody>
      <dsp:txXfrm>
        <a:off x="59972" y="2068793"/>
        <a:ext cx="5990615" cy="1927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A4768-EC44-411C-A384-A051EBCBD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8035515" cy="3255264"/>
          </a:xfrm>
        </p:spPr>
        <p:txBody>
          <a:bodyPr/>
          <a:lstStyle/>
          <a:p>
            <a:pPr algn="r"/>
            <a:r>
              <a:rPr lang="zh-CN" altLang="en-US" sz="5400" dirty="0"/>
              <a:t>实验室仪器设备管理系统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2CA5D4-E605-4FEC-ADD2-7467250FB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</a:t>
            </a:r>
            <a:r>
              <a:rPr lang="zh-CN" altLang="en-US" dirty="0"/>
              <a:t>作者：</a:t>
            </a:r>
            <a:r>
              <a:rPr lang="zh-CN" altLang="en-US" sz="2400" b="1" dirty="0"/>
              <a:t>管金平  信科学院 软件</a:t>
            </a:r>
            <a:r>
              <a:rPr lang="en-US" altLang="zh-CN" sz="2400" b="1" dirty="0"/>
              <a:t>15-2BF</a:t>
            </a:r>
            <a:endParaRPr lang="en-US" altLang="zh-CN" b="1" dirty="0"/>
          </a:p>
          <a:p>
            <a:r>
              <a:rPr lang="zh-CN" altLang="en-US" dirty="0"/>
              <a:t>指导老师：</a:t>
            </a:r>
            <a:r>
              <a:rPr lang="zh-CN" altLang="en-US" sz="2400" b="1" dirty="0"/>
              <a:t>周小强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21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92ADA-B376-4AF7-82A4-608556E2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系</a:t>
            </a:r>
            <a:br>
              <a:rPr lang="en-US" altLang="zh-CN" sz="4000" b="1" dirty="0"/>
            </a:br>
            <a:r>
              <a:rPr lang="zh-CN" altLang="en-US" sz="4000" b="1" dirty="0"/>
              <a:t>统</a:t>
            </a:r>
            <a:br>
              <a:rPr lang="en-US" altLang="zh-CN" sz="4000" b="1" dirty="0"/>
            </a:br>
            <a:r>
              <a:rPr lang="zh-CN" altLang="en-US" sz="4000" b="1" dirty="0"/>
              <a:t>开</a:t>
            </a:r>
            <a:br>
              <a:rPr lang="en-US" altLang="zh-CN" sz="4000" b="1" dirty="0"/>
            </a:br>
            <a:r>
              <a:rPr lang="zh-CN" altLang="en-US" sz="4000" b="1" dirty="0"/>
              <a:t>发</a:t>
            </a:r>
            <a:br>
              <a:rPr lang="en-US" altLang="zh-CN" sz="4000" b="1" dirty="0"/>
            </a:br>
            <a:r>
              <a:rPr lang="zh-CN" altLang="en-US" sz="4000" b="1" dirty="0"/>
              <a:t>技</a:t>
            </a:r>
            <a:br>
              <a:rPr lang="en-US" altLang="zh-CN" sz="4000" b="1" dirty="0"/>
            </a:br>
            <a:r>
              <a:rPr lang="zh-CN" altLang="en-US" sz="4000" b="1" dirty="0"/>
              <a:t>术</a:t>
            </a:r>
            <a:br>
              <a:rPr lang="en-US" altLang="zh-CN" sz="4000" b="1" dirty="0"/>
            </a:br>
            <a:r>
              <a:rPr lang="zh-CN" altLang="en-US" sz="4000" b="1" dirty="0"/>
              <a:t>框</a:t>
            </a:r>
            <a:br>
              <a:rPr lang="en-US" altLang="zh-CN" sz="4000" b="1" dirty="0"/>
            </a:br>
            <a:r>
              <a:rPr lang="zh-CN" altLang="en-US" sz="4000" b="1" dirty="0"/>
              <a:t>架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8ABAF1C-E0D0-43EA-B4D3-E939811AF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893008"/>
              </p:ext>
            </p:extLst>
          </p:nvPr>
        </p:nvGraphicFramePr>
        <p:xfrm>
          <a:off x="5499278" y="1661375"/>
          <a:ext cx="6122541" cy="405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E9336-AFFF-49BF-B9F8-545A4C07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86495" cy="4601183"/>
          </a:xfrm>
        </p:spPr>
        <p:txBody>
          <a:bodyPr/>
          <a:lstStyle/>
          <a:p>
            <a:pPr algn="ctr"/>
            <a:r>
              <a:rPr lang="zh-CN" altLang="en-US" dirty="0"/>
              <a:t>系</a:t>
            </a:r>
            <a:br>
              <a:rPr lang="en-US" altLang="zh-CN" dirty="0"/>
            </a:br>
            <a:r>
              <a:rPr lang="zh-CN" altLang="en-US" dirty="0"/>
              <a:t>统</a:t>
            </a:r>
            <a:br>
              <a:rPr lang="en-US" altLang="zh-CN" dirty="0"/>
            </a:br>
            <a:r>
              <a:rPr lang="zh-CN" altLang="en-US" dirty="0"/>
              <a:t>功</a:t>
            </a:r>
            <a:br>
              <a:rPr lang="en-US" altLang="zh-CN" dirty="0"/>
            </a:br>
            <a:r>
              <a:rPr lang="zh-CN" altLang="en-US" dirty="0"/>
              <a:t>能</a:t>
            </a:r>
            <a:br>
              <a:rPr lang="en-US" altLang="zh-CN" dirty="0"/>
            </a:br>
            <a:r>
              <a:rPr lang="zh-CN" altLang="en-US" dirty="0"/>
              <a:t>结</a:t>
            </a:r>
            <a:br>
              <a:rPr lang="en-US" altLang="zh-CN" dirty="0"/>
            </a:br>
            <a:r>
              <a:rPr lang="zh-CN" altLang="en-US" dirty="0"/>
              <a:t>构</a:t>
            </a:r>
            <a:br>
              <a:rPr lang="en-US" altLang="zh-CN" dirty="0"/>
            </a:br>
            <a:r>
              <a:rPr lang="zh-CN" altLang="en-US" dirty="0"/>
              <a:t>图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8E51587-6D50-4587-A2C5-327A3D3A9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50" t="5999" r="5543" b="8554"/>
          <a:stretch/>
        </p:blipFill>
        <p:spPr>
          <a:xfrm>
            <a:off x="3449887" y="798489"/>
            <a:ext cx="8373419" cy="5280339"/>
          </a:xfrm>
        </p:spPr>
      </p:pic>
    </p:spTree>
    <p:extLst>
      <p:ext uri="{BB962C8B-B14F-4D97-AF65-F5344CB8AC3E}">
        <p14:creationId xmlns:p14="http://schemas.microsoft.com/office/powerpoint/2010/main" val="2782128575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37</TotalTime>
  <Words>23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框架</vt:lpstr>
      <vt:lpstr>实验室仪器设备管理系统 </vt:lpstr>
      <vt:lpstr>系 统 开 发 技 术 框 架</vt:lpstr>
      <vt:lpstr>系 统 功 能 结 构 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实验室仪器设备管理系统 </dc:title>
  <dc:creator>独步 凌波</dc:creator>
  <cp:lastModifiedBy>独步 凌波</cp:lastModifiedBy>
  <cp:revision>5</cp:revision>
  <dcterms:created xsi:type="dcterms:W3CDTF">2019-05-24T13:17:17Z</dcterms:created>
  <dcterms:modified xsi:type="dcterms:W3CDTF">2019-05-24T13:54:53Z</dcterms:modified>
</cp:coreProperties>
</file>