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43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42" r:id="rId2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5" autoAdjust="0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23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4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6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</Words>
  <Application>Microsoft Office PowerPoint</Application>
  <PresentationFormat>사용자 지정</PresentationFormat>
  <Paragraphs>22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3</cp:revision>
  <dcterms:created xsi:type="dcterms:W3CDTF">2022-05-16T07:54:19Z</dcterms:created>
  <dcterms:modified xsi:type="dcterms:W3CDTF">2022-09-21T02:32:58Z</dcterms:modified>
</cp:coreProperties>
</file>