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2" autoAdjust="0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37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7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23</Words>
  <Application>Microsoft Office PowerPoint</Application>
  <PresentationFormat>사용자 지정</PresentationFormat>
  <Paragraphs>23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4</cp:revision>
  <dcterms:created xsi:type="dcterms:W3CDTF">2022-06-27T16:50:40Z</dcterms:created>
  <dcterms:modified xsi:type="dcterms:W3CDTF">2022-09-26T02:50:10Z</dcterms:modified>
</cp:coreProperties>
</file>