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303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5" r:id="rId20"/>
    <p:sldId id="336" r:id="rId21"/>
    <p:sldId id="337" r:id="rId22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59" autoAdjust="0"/>
    <p:restoredTop sz="94610"/>
  </p:normalViewPr>
  <p:slideViewPr>
    <p:cSldViewPr snapToGrid="0" snapToObjects="1">
      <p:cViewPr varScale="1">
        <p:scale>
          <a:sx n="56" d="100"/>
          <a:sy n="56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8446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89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96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21</Words>
  <Application>Microsoft Office PowerPoint</Application>
  <PresentationFormat>사용자 지정</PresentationFormat>
  <Paragraphs>21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KGITBank</cp:lastModifiedBy>
  <cp:revision>3</cp:revision>
  <dcterms:created xsi:type="dcterms:W3CDTF">2022-06-27T16:50:40Z</dcterms:created>
  <dcterms:modified xsi:type="dcterms:W3CDTF">2022-09-28T02:28:37Z</dcterms:modified>
</cp:coreProperties>
</file>