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00" r:id="rId1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1" autoAdjust="0"/>
    <p:restoredTop sz="94610"/>
  </p:normalViewPr>
  <p:slideViewPr>
    <p:cSldViewPr snapToGrid="0" snapToObjects="1">
      <p:cViewPr>
        <p:scale>
          <a:sx n="60" d="100"/>
          <a:sy n="60" d="100"/>
        </p:scale>
        <p:origin x="-33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</Words>
  <Application>Microsoft Office PowerPoint</Application>
  <PresentationFormat>사용자 지정</PresentationFormat>
  <Paragraphs>18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5</cp:revision>
  <dcterms:created xsi:type="dcterms:W3CDTF">2022-08-01T00:28:20Z</dcterms:created>
  <dcterms:modified xsi:type="dcterms:W3CDTF">2022-09-29T02:37:36Z</dcterms:modified>
</cp:coreProperties>
</file>