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300" r:id="rId23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70" autoAdjust="0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1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22</Words>
  <Application>Microsoft Office PowerPoint</Application>
  <PresentationFormat>사용자 지정</PresentationFormat>
  <Paragraphs>22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5</cp:revision>
  <dcterms:created xsi:type="dcterms:W3CDTF">2022-08-01T00:28:20Z</dcterms:created>
  <dcterms:modified xsi:type="dcterms:W3CDTF">2022-09-30T02:40:46Z</dcterms:modified>
</cp:coreProperties>
</file>