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84" r:id="rId4"/>
    <p:sldId id="285" r:id="rId5"/>
    <p:sldId id="286" r:id="rId6"/>
    <p:sldId id="287" r:id="rId7"/>
    <p:sldId id="288" r:id="rId8"/>
    <p:sldId id="289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5" autoAdjust="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28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2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8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2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2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3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4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5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7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1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사용자 지정</PresentationFormat>
  <Paragraphs>16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KGITBank</cp:lastModifiedBy>
  <cp:revision>3</cp:revision>
  <dcterms:created xsi:type="dcterms:W3CDTF">2022-08-01T00:28:20Z</dcterms:created>
  <dcterms:modified xsi:type="dcterms:W3CDTF">2022-10-04T00:54:04Z</dcterms:modified>
</cp:coreProperties>
</file>