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00" r:id="rId4"/>
    <p:sldId id="301" r:id="rId5"/>
    <p:sldId id="30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99" r:id="rId15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08" autoAdjust="0"/>
    <p:restoredTop sz="94610"/>
  </p:normalViewPr>
  <p:slideViewPr>
    <p:cSldViewPr snapToGrid="0" snapToObjects="1">
      <p:cViewPr>
        <p:scale>
          <a:sx n="68" d="100"/>
          <a:sy n="68" d="100"/>
        </p:scale>
        <p:origin x="54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70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7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1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56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5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4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9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14</Words>
  <Application>Microsoft Office PowerPoint</Application>
  <PresentationFormat>사용자 지정</PresentationFormat>
  <Paragraphs>14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3</cp:revision>
  <dcterms:created xsi:type="dcterms:W3CDTF">2022-02-10T08:31:47Z</dcterms:created>
  <dcterms:modified xsi:type="dcterms:W3CDTF">2022-09-07T02:47:00Z</dcterms:modified>
</cp:coreProperties>
</file>