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300" r:id="rId15"/>
    <p:sldId id="299" r:id="rId1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7" d="100"/>
          <a:sy n="47" d="100"/>
        </p:scale>
        <p:origin x="8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03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5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1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</Words>
  <Application>Microsoft Office PowerPoint</Application>
  <PresentationFormat>사용자 지정</PresentationFormat>
  <Paragraphs>15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4</cp:revision>
  <dcterms:created xsi:type="dcterms:W3CDTF">2022-02-10T08:31:47Z</dcterms:created>
  <dcterms:modified xsi:type="dcterms:W3CDTF">2022-09-08T02:46:56Z</dcterms:modified>
</cp:coreProperties>
</file>