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4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60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</Words>
  <Application>Microsoft Office PowerPoint</Application>
  <PresentationFormat>사용자 지정</PresentationFormat>
  <Paragraphs>17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2022-03-17T02:13:24Z</dcterms:created>
  <dcterms:modified xsi:type="dcterms:W3CDTF">2022-09-15T02:39:03Z</dcterms:modified>
</cp:coreProperties>
</file>