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3"/>
  </p:sldMasterIdLst>
  <p:notesMasterIdLst>
    <p:notesMasterId r:id="rId12"/>
  </p:notesMasterIdLst>
  <p:sldIdLst>
    <p:sldId id="256" r:id="rId4"/>
    <p:sldId id="257" r:id="rId5"/>
    <p:sldId id="258" r:id="rId6"/>
    <p:sldId id="271" r:id="rId7"/>
    <p:sldId id="273" r:id="rId8"/>
    <p:sldId id="272" r:id="rId9"/>
    <p:sldId id="259" r:id="rId10"/>
    <p:sldId id="27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9B9F7C-A070-432A-8BF7-E9BCBFD260C1}">
  <a:tblStyle styleId="{8B9B9F7C-A070-432A-8BF7-E9BCBFD26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74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47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31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3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chart" idx="2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tbl" idx="3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638" y="284379"/>
            <a:ext cx="3174367" cy="11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386638" y="1740827"/>
            <a:ext cx="8963555" cy="173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5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5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5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5400" b="1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ệ</a:t>
            </a:r>
            <a:r>
              <a:rPr lang="en-US" sz="5400" b="1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5400" b="1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gợi</a:t>
            </a:r>
            <a:r>
              <a:rPr lang="en-US" sz="5400" b="1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ý </a:t>
            </a:r>
            <a:r>
              <a:rPr lang="en-US" sz="5400" b="1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phim</a:t>
            </a:r>
            <a:endParaRPr dirty="0"/>
          </a:p>
        </p:txBody>
      </p:sp>
      <p:sp>
        <p:nvSpPr>
          <p:cNvPr id="59" name="Google Shape;59;p11"/>
          <p:cNvSpPr txBox="1"/>
          <p:nvPr/>
        </p:nvSpPr>
        <p:spPr>
          <a:xfrm>
            <a:off x="386638" y="3640312"/>
            <a:ext cx="7342483" cy="231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Giảng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viên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hướng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dẫn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: TS.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Nguyễn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Kiêm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Hiếu</a:t>
            </a:r>
            <a:endParaRPr sz="24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endParaRPr sz="24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Nhóm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Trần Thành Long	–     20194103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Trần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Tiến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Anh	–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Trần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Xuân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Đồng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–</a:t>
            </a:r>
            <a:endParaRPr sz="2400"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Nội dung trình bày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Giới thiệu bài toán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37540" y="1032512"/>
            <a:ext cx="11514528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pPr marL="800100" lvl="1" indent="-3429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Ngày nay,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ngày </a:t>
            </a:r>
            <a:r>
              <a:rPr lang="en-US" dirty="0" err="1"/>
              <a:t>càng</a:t>
            </a:r>
            <a:r>
              <a:rPr lang="en-US" dirty="0"/>
              <a:t> lớn </a:t>
            </a:r>
            <a:r>
              <a:rPr lang="en-US" dirty="0" err="1"/>
              <a:t>vì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dirty="0"/>
          </a:p>
          <a:p>
            <a:pPr marL="800089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khác </a:t>
            </a:r>
            <a:r>
              <a:rPr lang="en-US" dirty="0" err="1"/>
              <a:t>nhau</a:t>
            </a:r>
            <a:endParaRPr dirty="0"/>
          </a:p>
          <a:p>
            <a:pPr marL="800089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của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để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các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800089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200">
              <a:spcBef>
                <a:spcPts val="500"/>
              </a:spcBef>
              <a:buSzPts val="2400"/>
              <a:buFont typeface="Arial" panose="020B0604020202020204" pitchFamily="34" charset="0"/>
              <a:buChar char="•"/>
            </a:pPr>
            <a:r>
              <a:rPr lang="vi-VN" dirty="0"/>
              <a:t>Bài toán nhóm chọn: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phim</a:t>
            </a:r>
            <a:endParaRPr lang="vi-VN" dirty="0"/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Giới thiệu bài toán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37540" y="1032512"/>
            <a:ext cx="11514528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Mô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tả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bài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toán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:</a:t>
            </a: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 đích: Dựa vào số sao và các đánh giá trên các bộ phim để gợi ý phim phù hợp với người dùng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800" dirty="0">
              <a:latin typeface="Lato" panose="020F0502020204030203" pitchFamily="34" charset="0"/>
              <a:ea typeface="Arial" panose="020B0604020202020204" pitchFamily="34" charset="0"/>
            </a:endParaRP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 cầu: Xây dựng được một mô hình học máy tốt có thể gợi ý phim đúng sở thích của người xem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Ứng dụng: Hiện đã ứng dụng trên </a:t>
            </a:r>
            <a:r>
              <a:rPr lang="vi-VN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Netflix</a:t>
            </a: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Input: </a:t>
            </a: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C</a:t>
            </a:r>
            <a:r>
              <a:rPr lang="vi-VN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ác thông tin cá nhân của 1 người và danh sách phim người đó đã xem cùng các đánh giá phim của họ</a:t>
            </a:r>
            <a:endParaRPr lang="en-US" dirty="0">
              <a:effectLst/>
              <a:latin typeface="Lato" panose="020F0502020204030203" pitchFamily="34" charset="0"/>
              <a:ea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vi-VN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  <a:r>
              <a:rPr lang="vi-V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tập bao gồm các phim khác mà người đó có thể thích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79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/>
              <a:t>2.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37540" y="1032512"/>
            <a:ext cx="11514528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Giải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thuật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:</a:t>
            </a: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 đích: Dựa vào số sao và các đánh giá trên các bộ phim để gợi ý phim phù hợp với người dùng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800" dirty="0">
              <a:latin typeface="Lato" panose="020F0502020204030203" pitchFamily="34" charset="0"/>
              <a:ea typeface="Arial" panose="020B0604020202020204" pitchFamily="34" charset="0"/>
            </a:endParaRP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 cầu: Xây dựng được một mô hình học máy tốt có thể gợi ý phim đúng sở thích của người xem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Ứng dụng: Hiện đã ứng dụng trên </a:t>
            </a:r>
            <a:r>
              <a:rPr lang="vi-VN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Netflix</a:t>
            </a: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Input: </a:t>
            </a: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C</a:t>
            </a:r>
            <a:r>
              <a:rPr lang="vi-VN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ác thông tin cá nhân của 1 người và danh sách phim người đó đã xem cùng các đánh giá phim của họ</a:t>
            </a:r>
            <a:endParaRPr lang="en-US" dirty="0">
              <a:effectLst/>
              <a:latin typeface="Lato" panose="020F0502020204030203" pitchFamily="34" charset="0"/>
              <a:ea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vi-VN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  <a:r>
              <a:rPr lang="vi-V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 indent="-457200"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vi-V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tập bao gồm các phim khác mà người đó có thể thích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0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/>
              <a:t>2.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37540" y="1032512"/>
            <a:ext cx="11514528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Giải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thuật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học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máy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sử</a:t>
            </a:r>
            <a:r>
              <a:rPr lang="en-US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Arial" panose="020B0604020202020204" pitchFamily="34" charset="0"/>
              </a:rPr>
              <a:t>dụng</a:t>
            </a:r>
            <a:endParaRPr lang="en-US" dirty="0">
              <a:effectLst/>
              <a:latin typeface="Lato" panose="020F0502020204030203" pitchFamily="34" charset="0"/>
              <a:ea typeface="Arial" panose="020B0604020202020204" pitchFamily="34" charset="0"/>
            </a:endParaRPr>
          </a:p>
          <a:p>
            <a:pPr lvl="1"/>
            <a:r>
              <a:rPr lang="vi-VN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Neighborhood-Based</a:t>
            </a:r>
            <a:r>
              <a:rPr lang="vi-VN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Collaborative</a:t>
            </a:r>
            <a:r>
              <a:rPr lang="vi-VN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Filtering</a:t>
            </a:r>
            <a:endParaRPr lang="vi-VN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vi-VN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Matrix</a:t>
            </a:r>
            <a:r>
              <a:rPr lang="vi-VN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Factorization</a:t>
            </a:r>
            <a:r>
              <a:rPr lang="vi-VN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Collaborative</a:t>
            </a:r>
            <a:r>
              <a:rPr lang="vi-VN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Filtering</a:t>
            </a:r>
            <a:endParaRPr lang="vi-VN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500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37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2. Phương pháp giải quyết bài toán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Tiền xử lý dữ liệu.</a:t>
            </a:r>
            <a:endParaRPr lang="vi-VN" b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 dụng các kỹ thuật học máy cơ bản như: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deal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missing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cross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US" i="0" u="none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ể có thể cải thiện độ chính xác của mô hình.</a:t>
            </a:r>
            <a:r>
              <a:rPr lang="vi-VN" b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Hậu xử lý.</a:t>
            </a:r>
            <a:endParaRPr lang="vi-VN" b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Đánh giá kết quả.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sánh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các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endParaRPr lang="vi-VN" b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 xuất hướng phát triển.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 trong thời gian phát triển bài tập lớn nếu còn thời gian nhóm em sẽ cố gắng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xây dựng thêm 1-2 mô hình học máy để so sánh với mô hình chính của nhóm để</a:t>
            </a:r>
            <a:r>
              <a:rPr lang="en-US" i="0" u="none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 thể học hỏi thêm nhiều kiến thức trong học máy.</a:t>
            </a:r>
            <a:br>
              <a:rPr lang="vi-VN" dirty="0"/>
            </a:br>
            <a:endParaRPr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5605763" y="2869457"/>
            <a:ext cx="5422456" cy="97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Lato"/>
              <a:buNone/>
            </a:pPr>
            <a:r>
              <a:rPr lang="en-US" sz="60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301CC6265AF4F8BA1325538829AC8" ma:contentTypeVersion="2" ma:contentTypeDescription="Create a new document." ma:contentTypeScope="" ma:versionID="2789a12cbb70f42b5e8ee0b046999619">
  <xsd:schema xmlns:xsd="http://www.w3.org/2001/XMLSchema" xmlns:xs="http://www.w3.org/2001/XMLSchema" xmlns:p="http://schemas.microsoft.com/office/2006/metadata/properties" xmlns:ns2="70b3ff9a-6043-49d4-a182-de05a6beabab" targetNamespace="http://schemas.microsoft.com/office/2006/metadata/properties" ma:root="true" ma:fieldsID="f347d5dff8e05398438b6aee87259d11" ns2:_="">
    <xsd:import namespace="70b3ff9a-6043-49d4-a182-de05a6bea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ff9a-6043-49d4-a182-de05a6bea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36748C-F04A-4BA5-9469-48D2E03897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6A6B0E-0E90-4B36-89B6-795F8731C0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3ff9a-6043-49d4-a182-de05a6beab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486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Calibri</vt:lpstr>
      <vt:lpstr>Office Theme</vt:lpstr>
      <vt:lpstr>PowerPoint Presentation</vt:lpstr>
      <vt:lpstr>Nội dung trình bày</vt:lpstr>
      <vt:lpstr>1. Giới thiệu bài toán</vt:lpstr>
      <vt:lpstr>1. Giới thiệu bài toán</vt:lpstr>
      <vt:lpstr>2. Phương pháp giải quyết bài toán</vt:lpstr>
      <vt:lpstr>2. Phương pháp giải quyết bài toán</vt:lpstr>
      <vt:lpstr>2. Phương pháp giải quyết bài toán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Thành Long Trần</cp:lastModifiedBy>
  <cp:revision>6</cp:revision>
  <dcterms:modified xsi:type="dcterms:W3CDTF">2022-12-20T18:46:42Z</dcterms:modified>
</cp:coreProperties>
</file>