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07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74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9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9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53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3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94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44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66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7F395-0CC0-4949-AC66-2EE465ADC1E8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14D6-0ABA-481B-8C98-FEE7C0ED5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2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Musashi</a:t>
            </a:r>
            <a:r>
              <a:rPr lang="en-US" altLang="ja-JP" dirty="0"/>
              <a:t> </a:t>
            </a:r>
            <a:r>
              <a:rPr lang="ja-JP" altLang="en-US" dirty="0"/>
              <a:t>ロボット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コード際のエラー</a:t>
            </a:r>
            <a:endParaRPr lang="en-US" altLang="ja-JP" dirty="0" smtClean="0"/>
          </a:p>
          <a:p>
            <a:r>
              <a:rPr lang="en-US" altLang="ja-JP" dirty="0" smtClean="0"/>
              <a:t>Date </a:t>
            </a:r>
            <a:r>
              <a:rPr lang="en-US" altLang="ja-JP" dirty="0"/>
              <a:t>: 2023/04/14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16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ファイル変更の件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240" y="1825624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musashi_ws/run_controller_node.sh</a:t>
            </a:r>
            <a:r>
              <a:rPr kumimoji="1" lang="ja-JP" altLang="en-US" dirty="0" smtClean="0"/>
              <a:t>」を変更する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508143"/>
            <a:ext cx="5177803" cy="29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2508142"/>
            <a:ext cx="5177803" cy="296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19" y="2508141"/>
            <a:ext cx="5177802" cy="296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95718" y="2508142"/>
            <a:ext cx="5177803" cy="296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2720" y="5679440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現在の「</a:t>
            </a:r>
            <a:r>
              <a:rPr lang="en-US" altLang="ja-JP" dirty="0" smtClean="0"/>
              <a:t>run_controller_node.sh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3120" y="5679440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変更した「</a:t>
            </a:r>
            <a:r>
              <a:rPr lang="en-US" altLang="ja-JP" dirty="0" smtClean="0"/>
              <a:t>run_controller_node.sh</a:t>
            </a:r>
            <a:r>
              <a:rPr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6" name="Right Arrow 5"/>
          <p:cNvSpPr/>
          <p:nvPr/>
        </p:nvSpPr>
        <p:spPr>
          <a:xfrm>
            <a:off x="5709920" y="3870960"/>
            <a:ext cx="975360" cy="3962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6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コードの説明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2000" dirty="0"/>
              <a:t>セットアッ</a:t>
            </a:r>
            <a:r>
              <a:rPr lang="ja-JP" altLang="en-US" sz="2000" dirty="0" smtClean="0"/>
              <a:t>プ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      1. Lidar</a:t>
            </a:r>
            <a:r>
              <a:rPr lang="ja-JP" altLang="en-US" sz="2000" dirty="0" smtClean="0"/>
              <a:t>接続の確認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      2. </a:t>
            </a:r>
            <a:r>
              <a:rPr lang="ja-JP" altLang="en-US" sz="2000" dirty="0" smtClean="0"/>
              <a:t>ポートのセットアップ</a:t>
            </a:r>
            <a:r>
              <a:rPr kumimoji="1" lang="en-US" altLang="ja-JP" sz="2000" dirty="0" smtClean="0"/>
              <a:t>	</a:t>
            </a:r>
          </a:p>
          <a:p>
            <a:r>
              <a:rPr kumimoji="1" lang="en-US" altLang="ja-JP" sz="2000" dirty="0" err="1" smtClean="0"/>
              <a:t>Musashi</a:t>
            </a:r>
            <a:r>
              <a:rPr kumimoji="1" lang="ja-JP" altLang="en-US" sz="2000" dirty="0" smtClean="0"/>
              <a:t>ロボットの実行モード</a:t>
            </a:r>
            <a:endParaRPr kumimoji="1" lang="en-US" altLang="ja-JP" sz="2000" dirty="0" smtClean="0"/>
          </a:p>
          <a:p>
            <a:pPr marL="914400" lvl="1" indent="-457200">
              <a:buAutoNum type="arabicPeriod"/>
            </a:pPr>
            <a:r>
              <a:rPr lang="ja-JP" altLang="en-US" sz="2000" dirty="0"/>
              <a:t>マッピン</a:t>
            </a:r>
            <a:r>
              <a:rPr lang="ja-JP" altLang="en-US" sz="2000" dirty="0" smtClean="0"/>
              <a:t>グ</a:t>
            </a:r>
            <a:endParaRPr lang="en-US" altLang="ja-JP" sz="2000" dirty="0" smtClean="0"/>
          </a:p>
          <a:p>
            <a:pPr marL="914400" lvl="2" indent="0">
              <a:buNone/>
            </a:pPr>
            <a:r>
              <a:rPr lang="ja-JP" altLang="en-US" dirty="0" smtClean="0"/>
              <a:t>→　</a:t>
            </a:r>
            <a:r>
              <a:rPr lang="en-US" altLang="ja-JP" dirty="0" smtClean="0"/>
              <a:t>Lidar </a:t>
            </a:r>
            <a:r>
              <a:rPr lang="ja-JP" altLang="en-US" dirty="0" smtClean="0"/>
              <a:t>オンにして、</a:t>
            </a:r>
            <a:r>
              <a:rPr lang="ja-JP" altLang="en-US" dirty="0" smtClean="0">
                <a:solidFill>
                  <a:srgbClr val="FF0000"/>
                </a:solidFill>
              </a:rPr>
              <a:t>マッピング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FF0000"/>
                </a:solidFill>
              </a:rPr>
              <a:t>ローカリゼーションモード</a:t>
            </a:r>
            <a:r>
              <a:rPr lang="ja-JP" altLang="en-US" dirty="0" smtClean="0"/>
              <a:t>でセットする。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→　</a:t>
            </a:r>
            <a:r>
              <a:rPr lang="en-US" altLang="ja-JP" dirty="0" smtClean="0"/>
              <a:t>SLAM</a:t>
            </a:r>
            <a:r>
              <a:rPr lang="ja-JP" altLang="en-US" dirty="0" smtClean="0"/>
              <a:t>を実行する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→　ロボットを移動して</a:t>
            </a:r>
            <a:r>
              <a:rPr lang="en-US" altLang="ja-JP" dirty="0" err="1" smtClean="0"/>
              <a:t>rviz</a:t>
            </a:r>
            <a:r>
              <a:rPr lang="ja-JP" altLang="en-US" dirty="0" smtClean="0"/>
              <a:t>で周辺のエリアマップを生成する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→　マップを保存する</a:t>
            </a:r>
            <a:endParaRPr lang="en-US" altLang="ja-JP" dirty="0" smtClean="0"/>
          </a:p>
          <a:p>
            <a:pPr marL="914400" lvl="1" indent="-457200">
              <a:buAutoNum type="arabicPeriod"/>
            </a:pPr>
            <a:r>
              <a:rPr lang="ja-JP" altLang="en-US" sz="2000" dirty="0" smtClean="0"/>
              <a:t>ナビゲーション、ロ</a:t>
            </a:r>
            <a:r>
              <a:rPr lang="ja-JP" altLang="en-US" sz="2000" dirty="0"/>
              <a:t>ーカリゼーショ</a:t>
            </a:r>
            <a:r>
              <a:rPr lang="ja-JP" altLang="en-US" sz="2000" dirty="0" smtClean="0"/>
              <a:t>ン、障害物検知</a:t>
            </a:r>
            <a:endParaRPr lang="en-US" altLang="ja-JP" sz="2000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→　</a:t>
            </a:r>
            <a:r>
              <a:rPr kumimoji="1" lang="en-US" altLang="ja-JP" dirty="0" smtClean="0"/>
              <a:t>PLC</a:t>
            </a:r>
            <a:r>
              <a:rPr lang="ja-JP" altLang="en-US" dirty="0" smtClean="0"/>
              <a:t>接続を開始する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→　</a:t>
            </a:r>
            <a:r>
              <a:rPr lang="en-US" altLang="ja-JP" dirty="0" smtClean="0"/>
              <a:t>Lidar </a:t>
            </a:r>
            <a:r>
              <a:rPr lang="ja-JP" altLang="en-US" dirty="0" smtClean="0"/>
              <a:t>オンにして、</a:t>
            </a:r>
            <a:r>
              <a:rPr lang="ja-JP" altLang="en-US" dirty="0" smtClean="0">
                <a:solidFill>
                  <a:srgbClr val="FF0000"/>
                </a:solidFill>
              </a:rPr>
              <a:t>ローカリゼーションモードだけで</a:t>
            </a:r>
            <a:r>
              <a:rPr lang="ja-JP" altLang="en-US" dirty="0" smtClean="0"/>
              <a:t>セットする。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→</a:t>
            </a:r>
            <a:r>
              <a:rPr lang="ja-JP" altLang="en-US" dirty="0"/>
              <a:t>　</a:t>
            </a:r>
            <a:r>
              <a:rPr lang="ja-JP" altLang="en-US" dirty="0" smtClean="0"/>
              <a:t>ロボットの走行開始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364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</a:t>
            </a:r>
            <a:r>
              <a:rPr lang="ja-JP" altLang="en-US" dirty="0" smtClean="0"/>
              <a:t>プ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ja-JP" sz="2000" dirty="0" smtClean="0"/>
              <a:t>Lidar</a:t>
            </a:r>
            <a:r>
              <a:rPr lang="ja-JP" altLang="en-US" sz="2000" dirty="0"/>
              <a:t>接続の確</a:t>
            </a:r>
            <a:r>
              <a:rPr lang="ja-JP" altLang="en-US" sz="2000" dirty="0" smtClean="0"/>
              <a:t>認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/>
              <a:t> - Terminator         </a:t>
            </a:r>
            <a:r>
              <a:rPr lang="ja-JP" altLang="en-US" sz="2000" dirty="0" smtClean="0"/>
              <a:t>で</a:t>
            </a:r>
            <a:r>
              <a:rPr lang="ja-JP" altLang="en-US" sz="2000" dirty="0"/>
              <a:t>コマンドを実行する</a:t>
            </a:r>
            <a:r>
              <a:rPr lang="en-US" altLang="ja-JP" sz="2000" dirty="0" smtClean="0"/>
              <a:t>.</a:t>
            </a:r>
          </a:p>
          <a:p>
            <a:pPr marL="457200" lvl="1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- [</a:t>
            </a:r>
            <a:r>
              <a:rPr lang="en-US" altLang="ja-JP" sz="2000" dirty="0" smtClean="0">
                <a:solidFill>
                  <a:srgbClr val="FF0000"/>
                </a:solidFill>
              </a:rPr>
              <a:t>ls /dev/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ttyUSB</a:t>
            </a:r>
            <a:r>
              <a:rPr lang="en-US" altLang="ja-JP" sz="2000" dirty="0" smtClean="0">
                <a:solidFill>
                  <a:srgbClr val="FF0000"/>
                </a:solidFill>
              </a:rPr>
              <a:t>*</a:t>
            </a:r>
            <a:r>
              <a:rPr lang="en-US" altLang="ja-JP" sz="2000" dirty="0" smtClean="0"/>
              <a:t>]</a:t>
            </a:r>
            <a:r>
              <a:rPr lang="ja-JP" altLang="en-US" sz="2000" dirty="0" smtClean="0"/>
              <a:t>コマンドを実行し、画面に「</a:t>
            </a:r>
            <a:r>
              <a:rPr lang="en-US" altLang="ja-JP" sz="2000" dirty="0" err="1" smtClean="0"/>
              <a:t>tty</a:t>
            </a:r>
            <a:r>
              <a:rPr lang="en-US" altLang="ja-JP" sz="2000" dirty="0" smtClean="0"/>
              <a:t>/USB0</a:t>
            </a:r>
            <a:r>
              <a:rPr lang="ja-JP" altLang="en-US" sz="2000" dirty="0" smtClean="0"/>
              <a:t>」か「</a:t>
            </a:r>
            <a:r>
              <a:rPr lang="en-US" altLang="ja-JP" sz="2000" dirty="0" smtClean="0"/>
              <a:t>ttyUSB1</a:t>
            </a:r>
            <a:r>
              <a:rPr lang="ja-JP" altLang="en-US" sz="2000" dirty="0" smtClean="0"/>
              <a:t>」かが出たら、接続がつながっている。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- </a:t>
            </a:r>
            <a:r>
              <a:rPr lang="ja-JP" altLang="en-US" sz="2000" dirty="0" smtClean="0"/>
              <a:t>接続がなかったら、もう一度 </a:t>
            </a:r>
            <a:r>
              <a:rPr lang="en-US" altLang="ja-JP" sz="2000" dirty="0" smtClean="0"/>
              <a:t>Plugin</a:t>
            </a:r>
            <a:r>
              <a:rPr lang="ja-JP" altLang="en-US" sz="2000" dirty="0" smtClean="0"/>
              <a:t>を確認してください</a:t>
            </a:r>
            <a:endParaRPr kumimoji="1" lang="en-US" altLang="ja-JP" sz="2000" dirty="0"/>
          </a:p>
          <a:p>
            <a:pPr marL="514350" indent="-514350">
              <a:buAutoNum type="arabicPeriod"/>
            </a:pPr>
            <a:r>
              <a:rPr lang="ja-JP" altLang="en-US" sz="2000" dirty="0" smtClean="0"/>
              <a:t>ポ</a:t>
            </a:r>
            <a:r>
              <a:rPr lang="ja-JP" altLang="en-US" sz="2000" dirty="0"/>
              <a:t>ートのセットアッ</a:t>
            </a:r>
            <a:r>
              <a:rPr lang="ja-JP" altLang="en-US" sz="2000" dirty="0" smtClean="0"/>
              <a:t>プ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 smtClean="0"/>
              <a:t> 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-  </a:t>
            </a:r>
            <a:r>
              <a:rPr lang="ja-JP" altLang="en-US" sz="2000" dirty="0" smtClean="0"/>
              <a:t>上の接続が出たポート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「</a:t>
            </a:r>
            <a:r>
              <a:rPr lang="en-US" altLang="ja-JP" sz="2000" dirty="0" err="1" smtClean="0"/>
              <a:t>tty</a:t>
            </a:r>
            <a:r>
              <a:rPr lang="en-US" altLang="ja-JP" sz="2000" dirty="0" smtClean="0"/>
              <a:t>/USB0</a:t>
            </a:r>
            <a:r>
              <a:rPr lang="ja-JP" altLang="en-US" sz="2000" dirty="0" smtClean="0"/>
              <a:t>」か「</a:t>
            </a:r>
            <a:r>
              <a:rPr lang="en-US" altLang="ja-JP" sz="2000" dirty="0" smtClean="0"/>
              <a:t>ttyUSB1</a:t>
            </a:r>
            <a:r>
              <a:rPr lang="ja-JP" altLang="en-US" sz="2000" dirty="0" smtClean="0"/>
              <a:t>」かをセットアップし、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[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sudo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chmod</a:t>
            </a:r>
            <a:r>
              <a:rPr lang="en-US" altLang="ja-JP" sz="2000" dirty="0" smtClean="0">
                <a:solidFill>
                  <a:srgbClr val="FF0000"/>
                </a:solidFill>
              </a:rPr>
              <a:t> 666 /dev/ttyUSB0</a:t>
            </a:r>
            <a:r>
              <a:rPr lang="en-US" altLang="ja-JP" sz="2000" dirty="0" smtClean="0"/>
              <a:t>]</a:t>
            </a:r>
            <a:r>
              <a:rPr lang="ja-JP" altLang="en-US" sz="2000" dirty="0" smtClean="0"/>
              <a:t>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 smtClean="0"/>
              <a:t>[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sudo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chmod</a:t>
            </a:r>
            <a:r>
              <a:rPr lang="en-US" altLang="ja-JP" sz="2000" dirty="0" smtClean="0">
                <a:solidFill>
                  <a:srgbClr val="FF0000"/>
                </a:solidFill>
              </a:rPr>
              <a:t> 666 /dev/ttyUSB1</a:t>
            </a:r>
            <a:r>
              <a:rPr lang="en-US" altLang="ja-JP" sz="2000" dirty="0" smtClean="0"/>
              <a:t>]</a:t>
            </a:r>
            <a:r>
              <a:rPr lang="ja-JP" altLang="en-US" sz="2000" dirty="0" smtClean="0"/>
              <a:t>のコマンドを実行する</a:t>
            </a:r>
            <a:endParaRPr kumimoji="1" lang="ja-JP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0" y="2128520"/>
            <a:ext cx="401320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0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138555"/>
          </a:xfrm>
        </p:spPr>
        <p:txBody>
          <a:bodyPr/>
          <a:lstStyle/>
          <a:p>
            <a:r>
              <a:rPr kumimoji="1" lang="en-US" altLang="ja-JP" dirty="0" smtClean="0"/>
              <a:t>1.</a:t>
            </a:r>
            <a:r>
              <a:rPr lang="ja-JP" altLang="en-US" dirty="0"/>
              <a:t>マッピン</a:t>
            </a:r>
            <a:r>
              <a:rPr lang="ja-JP" altLang="en-US" dirty="0" smtClean="0"/>
              <a:t>グモード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38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 smtClean="0"/>
              <a:t>ステップ </a:t>
            </a:r>
            <a:r>
              <a:rPr lang="en-US" altLang="ja-JP" sz="2000" b="1" dirty="0" smtClean="0"/>
              <a:t>1 </a:t>
            </a:r>
            <a:r>
              <a:rPr lang="en-US" altLang="ja-JP" sz="2000" dirty="0" smtClean="0"/>
              <a:t>: Lidar </a:t>
            </a:r>
            <a:r>
              <a:rPr lang="ja-JP" altLang="en-US" sz="2000" dirty="0"/>
              <a:t>オンにして、マッピングとローカリゼーションモードでセットす</a:t>
            </a:r>
            <a:r>
              <a:rPr lang="ja-JP" altLang="en-US" sz="2000" dirty="0" smtClean="0"/>
              <a:t>る</a:t>
            </a:r>
            <a:r>
              <a:rPr lang="en-US" altLang="ja-JP" sz="2000" dirty="0" smtClean="0"/>
              <a:t>: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</a:t>
            </a:r>
            <a:r>
              <a:rPr kumimoji="1" lang="en-US" altLang="ja-JP" sz="2000" dirty="0" smtClean="0"/>
              <a:t>- Terminator           </a:t>
            </a:r>
            <a:r>
              <a:rPr lang="ja-JP" altLang="en-US" sz="2000" dirty="0" smtClean="0"/>
              <a:t>でコマンドを実行する</a:t>
            </a:r>
            <a:r>
              <a:rPr lang="en-US" altLang="ja-JP" sz="2000" dirty="0" smtClean="0"/>
              <a:t>.</a:t>
            </a:r>
          </a:p>
          <a:p>
            <a:pPr marL="0" indent="0">
              <a:buNone/>
            </a:pPr>
            <a:r>
              <a:rPr lang="en-US" altLang="ja-JP" sz="2000" dirty="0" smtClean="0"/>
              <a:t>    - 1</a:t>
            </a:r>
            <a:r>
              <a:rPr lang="ja-JP" altLang="en-US" sz="2000" dirty="0" smtClean="0"/>
              <a:t>番目のターミネーター ウィンドウで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「</a:t>
            </a:r>
            <a:r>
              <a:rPr lang="en-US" altLang="ja-JP" sz="2000" dirty="0" smtClean="0">
                <a:solidFill>
                  <a:srgbClr val="FF0000"/>
                </a:solidFill>
              </a:rPr>
              <a:t>bash  start_robot.sh</a:t>
            </a:r>
            <a:r>
              <a:rPr lang="ja-JP" altLang="en-US" sz="2000" dirty="0" smtClean="0"/>
              <a:t>」</a:t>
            </a:r>
            <a:r>
              <a:rPr kumimoji="1" lang="ja-JP" altLang="en-US" sz="2000" dirty="0" smtClean="0"/>
              <a:t>を実行する</a:t>
            </a:r>
            <a:r>
              <a:rPr kumimoji="1" lang="en-US" altLang="ja-JP" sz="2000" dirty="0" smtClean="0"/>
              <a:t>.</a:t>
            </a:r>
            <a:endParaRPr lang="en-US" altLang="ja-JP" sz="2000" dirty="0" smtClean="0"/>
          </a:p>
          <a:p>
            <a:pPr marL="0" lvl="2" indent="0">
              <a:spcBef>
                <a:spcPts val="1000"/>
              </a:spcBef>
              <a:buNone/>
            </a:pPr>
            <a:r>
              <a:rPr lang="ja-JP" altLang="en-US" b="1" dirty="0"/>
              <a:t>ステップ </a:t>
            </a:r>
            <a:r>
              <a:rPr lang="en-US" altLang="ja-JP" b="1" dirty="0" smtClean="0"/>
              <a:t>2 </a:t>
            </a:r>
            <a:r>
              <a:rPr lang="en-US" altLang="ja-JP" dirty="0"/>
              <a:t>:</a:t>
            </a:r>
            <a:r>
              <a:rPr lang="en-US" altLang="ja-JP" dirty="0" smtClean="0"/>
              <a:t> SLAM</a:t>
            </a:r>
            <a:r>
              <a:rPr lang="ja-JP" altLang="en-US" dirty="0" smtClean="0"/>
              <a:t>を実行する</a:t>
            </a:r>
            <a:r>
              <a:rPr lang="en-US" altLang="ja-JP" dirty="0" smtClean="0"/>
              <a:t>: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- 2</a:t>
            </a:r>
            <a:r>
              <a:rPr lang="ja-JP" altLang="en-US" dirty="0" smtClean="0"/>
              <a:t>番目のターミネータ ウィンドウで「</a:t>
            </a:r>
            <a:r>
              <a:rPr lang="en-US" altLang="ja-JP" dirty="0" smtClean="0">
                <a:solidFill>
                  <a:srgbClr val="FF0000"/>
                </a:solidFill>
              </a:rPr>
              <a:t>bash start_slam.sh</a:t>
            </a:r>
            <a:r>
              <a:rPr lang="ja-JP" altLang="en-US" dirty="0" smtClean="0"/>
              <a:t>」を実行する</a:t>
            </a:r>
            <a:r>
              <a:rPr lang="en-US" altLang="ja-JP" dirty="0"/>
              <a:t>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ja-JP" altLang="en-US" b="1" dirty="0"/>
              <a:t>ステップ </a:t>
            </a:r>
            <a:r>
              <a:rPr lang="en-US" altLang="ja-JP" b="1" dirty="0" smtClean="0"/>
              <a:t>3 </a:t>
            </a:r>
            <a:r>
              <a:rPr lang="en-US" altLang="ja-JP" dirty="0"/>
              <a:t>:</a:t>
            </a:r>
            <a:r>
              <a:rPr lang="en-US" altLang="ja-JP" dirty="0" smtClean="0"/>
              <a:t> </a:t>
            </a:r>
            <a:r>
              <a:rPr lang="ja-JP" altLang="en-US" dirty="0" smtClean="0"/>
              <a:t>ロボットを移動して</a:t>
            </a:r>
            <a:r>
              <a:rPr lang="en-US" altLang="ja-JP" dirty="0" err="1" smtClean="0"/>
              <a:t>rviz</a:t>
            </a:r>
            <a:r>
              <a:rPr lang="ja-JP" altLang="en-US" dirty="0" smtClean="0"/>
              <a:t>で周辺のエリアマップを生成する</a:t>
            </a:r>
            <a:endParaRPr lang="en-US" altLang="ja-JP" dirty="0" smtClean="0"/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ja-JP" dirty="0" smtClean="0"/>
              <a:t>    -</a:t>
            </a:r>
            <a:r>
              <a:rPr lang="ja-JP" altLang="en-US" dirty="0" smtClean="0"/>
              <a:t>「</a:t>
            </a:r>
            <a:r>
              <a:rPr lang="en-US" altLang="ja-JP" dirty="0" smtClean="0"/>
              <a:t>bash start_slam.sh</a:t>
            </a:r>
            <a:r>
              <a:rPr lang="ja-JP" altLang="en-US" dirty="0" smtClean="0"/>
              <a:t>」を実行すると、</a:t>
            </a:r>
            <a:r>
              <a:rPr lang="en-US" altLang="ja-JP" dirty="0" err="1" smtClean="0"/>
              <a:t>rviz</a:t>
            </a:r>
            <a:r>
              <a:rPr lang="ja-JP" altLang="en-US" dirty="0" smtClean="0"/>
              <a:t>のウィンドウズが出る</a:t>
            </a:r>
            <a:r>
              <a:rPr lang="en-US" altLang="ja-JP" dirty="0" smtClean="0"/>
              <a:t>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ja-JP" dirty="0" smtClean="0"/>
              <a:t>    - </a:t>
            </a:r>
            <a:r>
              <a:rPr lang="ja-JP" altLang="en-US" dirty="0"/>
              <a:t>手</a:t>
            </a:r>
            <a:r>
              <a:rPr lang="ja-JP" altLang="en-US" dirty="0" smtClean="0"/>
              <a:t>動でロボットを動いて、マッピングする</a:t>
            </a:r>
            <a:r>
              <a:rPr lang="en-US" altLang="ja-JP" dirty="0" smtClean="0"/>
              <a:t>.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ja-JP" altLang="en-US" b="1" dirty="0"/>
              <a:t>ステップ </a:t>
            </a:r>
            <a:r>
              <a:rPr lang="en-US" altLang="ja-JP" b="1" dirty="0" smtClean="0"/>
              <a:t>4 </a:t>
            </a:r>
            <a:r>
              <a:rPr lang="en-US" altLang="ja-JP" dirty="0"/>
              <a:t>:</a:t>
            </a:r>
            <a:r>
              <a:rPr lang="en-US" altLang="ja-JP" dirty="0" smtClean="0"/>
              <a:t> </a:t>
            </a:r>
            <a:r>
              <a:rPr lang="ja-JP" altLang="en-US" dirty="0" smtClean="0"/>
              <a:t>マップを保存する</a:t>
            </a:r>
            <a:r>
              <a:rPr lang="en-US" altLang="ja-JP" dirty="0" smtClean="0"/>
              <a:t>: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- </a:t>
            </a:r>
            <a:r>
              <a:rPr lang="en-US" altLang="ja-JP" dirty="0"/>
              <a:t>3</a:t>
            </a:r>
            <a:r>
              <a:rPr lang="ja-JP" altLang="en-US" dirty="0" smtClean="0"/>
              <a:t>番目のターミネータ ウィンドウで 「</a:t>
            </a:r>
            <a:r>
              <a:rPr lang="en-US" altLang="ja-JP" dirty="0" smtClean="0">
                <a:solidFill>
                  <a:srgbClr val="FF0000"/>
                </a:solidFill>
              </a:rPr>
              <a:t>bash start_creating_map.sh</a:t>
            </a:r>
            <a:r>
              <a:rPr lang="ja-JP" altLang="en-US" dirty="0" smtClean="0"/>
              <a:t>」を実行する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1762760"/>
            <a:ext cx="452120" cy="4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9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2.</a:t>
            </a:r>
            <a:r>
              <a:rPr lang="ja-JP" altLang="en-US" dirty="0"/>
              <a:t>ナビゲーション、ローカリゼーション、障害物検</a:t>
            </a:r>
            <a:r>
              <a:rPr lang="ja-JP" altLang="en-US" dirty="0" smtClean="0"/>
              <a:t>知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dirty="0"/>
              <a:t>ステップ </a:t>
            </a:r>
            <a:r>
              <a:rPr lang="en-US" altLang="ja-JP" sz="2000" b="1" dirty="0"/>
              <a:t>1 </a:t>
            </a:r>
            <a:r>
              <a:rPr lang="en-US" altLang="ja-JP" sz="2000" dirty="0" smtClean="0"/>
              <a:t>: PLC</a:t>
            </a:r>
            <a:r>
              <a:rPr lang="ja-JP" altLang="en-US" sz="2000" dirty="0"/>
              <a:t>接続を開始す</a:t>
            </a:r>
            <a:r>
              <a:rPr lang="ja-JP" altLang="en-US" sz="2000" dirty="0" smtClean="0"/>
              <a:t>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altLang="ja-JP" sz="2000" dirty="0"/>
              <a:t>- 1</a:t>
            </a:r>
            <a:r>
              <a:rPr lang="ja-JP" altLang="en-US" sz="2000" dirty="0"/>
              <a:t>番目のターミネーター ウィンドウで</a:t>
            </a:r>
            <a:r>
              <a:rPr lang="en-US" altLang="ja-JP" sz="2000" dirty="0"/>
              <a:t> </a:t>
            </a:r>
            <a:r>
              <a:rPr lang="ja-JP" altLang="en-US" sz="2000" dirty="0"/>
              <a:t>「</a:t>
            </a:r>
            <a:r>
              <a:rPr lang="en-US" altLang="ja-JP" sz="2000" dirty="0">
                <a:solidFill>
                  <a:srgbClr val="FF0000"/>
                </a:solidFill>
              </a:rPr>
              <a:t>bash  </a:t>
            </a:r>
            <a:r>
              <a:rPr lang="en-US" altLang="ja-JP" sz="2000" dirty="0" smtClean="0">
                <a:solidFill>
                  <a:srgbClr val="FF0000"/>
                </a:solidFill>
              </a:rPr>
              <a:t>start_navigation.sh</a:t>
            </a:r>
            <a:r>
              <a:rPr lang="ja-JP" altLang="en-US" sz="2000" dirty="0"/>
              <a:t>」を実行する</a:t>
            </a:r>
            <a:r>
              <a:rPr lang="en-US" altLang="ja-JP" sz="2000" dirty="0"/>
              <a:t>.</a:t>
            </a:r>
          </a:p>
          <a:p>
            <a:pPr marL="0" indent="0">
              <a:buNone/>
            </a:pPr>
            <a:r>
              <a:rPr lang="ja-JP" altLang="en-US" sz="2000" b="1" dirty="0"/>
              <a:t>ステップ </a:t>
            </a:r>
            <a:r>
              <a:rPr lang="en-US" altLang="ja-JP" sz="2000" b="1" dirty="0" smtClean="0"/>
              <a:t>2 </a:t>
            </a:r>
            <a:r>
              <a:rPr lang="en-US" altLang="ja-JP" sz="2000" dirty="0" smtClean="0"/>
              <a:t>: Lidar </a:t>
            </a:r>
            <a:r>
              <a:rPr lang="ja-JP" altLang="en-US" sz="2000" dirty="0" smtClean="0"/>
              <a:t>オンにして、ローカリゼーションモードだけでセットする。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2000" dirty="0" smtClean="0"/>
              <a:t>- 2</a:t>
            </a:r>
            <a:r>
              <a:rPr lang="ja-JP" altLang="en-US" sz="2000" dirty="0" smtClean="0"/>
              <a:t>番目のターミネータ ウィンドウで「</a:t>
            </a:r>
            <a:r>
              <a:rPr lang="en-US" altLang="ja-JP" sz="2000" dirty="0" smtClean="0">
                <a:solidFill>
                  <a:srgbClr val="FF0000"/>
                </a:solidFill>
              </a:rPr>
              <a:t>bash start_pure_localization.sh</a:t>
            </a:r>
            <a:r>
              <a:rPr lang="ja-JP" altLang="en-US" sz="2000" dirty="0" smtClean="0"/>
              <a:t>」を実行する</a:t>
            </a:r>
            <a:r>
              <a:rPr lang="en-US" altLang="ja-JP" sz="2000" dirty="0" smtClean="0"/>
              <a:t>.</a:t>
            </a:r>
          </a:p>
          <a:p>
            <a:pPr marL="0" indent="0">
              <a:buNone/>
            </a:pPr>
            <a:r>
              <a:rPr lang="ja-JP" altLang="en-US" sz="2000" b="1" dirty="0"/>
              <a:t>ステップ </a:t>
            </a:r>
            <a:r>
              <a:rPr lang="en-US" altLang="ja-JP" sz="2000" b="1" dirty="0"/>
              <a:t>3</a:t>
            </a:r>
            <a:r>
              <a:rPr lang="en-US" altLang="ja-JP" sz="2000" b="1" dirty="0" smtClean="0"/>
              <a:t> 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ロボットの走行開始</a:t>
            </a:r>
          </a:p>
          <a:p>
            <a:pPr lvl="1">
              <a:buFontTx/>
              <a:buChar char="-"/>
            </a:pPr>
            <a:r>
              <a:rPr lang="en-US" altLang="ja-JP" sz="2000" dirty="0" smtClean="0"/>
              <a:t>3</a:t>
            </a:r>
            <a:r>
              <a:rPr lang="ja-JP" altLang="en-US" sz="2000" dirty="0" smtClean="0"/>
              <a:t>番目のターミネータ ウィンドウで 「</a:t>
            </a:r>
            <a:r>
              <a:rPr lang="en-US" altLang="ja-JP" sz="2000" dirty="0" smtClean="0">
                <a:solidFill>
                  <a:srgbClr val="FF0000"/>
                </a:solidFill>
              </a:rPr>
              <a:t>bash </a:t>
            </a:r>
            <a:r>
              <a:rPr lang="en-US" altLang="ja-JP" sz="2000" dirty="0">
                <a:solidFill>
                  <a:srgbClr val="FF0000"/>
                </a:solidFill>
              </a:rPr>
              <a:t>run_controller_node.sh</a:t>
            </a:r>
            <a:r>
              <a:rPr lang="ja-JP" altLang="en-US" sz="2000" dirty="0" smtClean="0"/>
              <a:t>」</a:t>
            </a:r>
            <a:r>
              <a:rPr lang="ja-JP" altLang="en-US" sz="2000" dirty="0" smtClean="0"/>
              <a:t>を実行する</a:t>
            </a:r>
            <a:r>
              <a:rPr lang="en-US" altLang="ja-JP" sz="2000" dirty="0" smtClean="0"/>
              <a:t>.</a:t>
            </a:r>
          </a:p>
          <a:p>
            <a:pPr lvl="1">
              <a:buFontTx/>
              <a:buChar char="-"/>
            </a:pPr>
            <a:endParaRPr lang="en-US" altLang="ja-JP" sz="2000" dirty="0"/>
          </a:p>
          <a:p>
            <a:pPr lvl="1">
              <a:buFontTx/>
              <a:buChar char="-"/>
            </a:pPr>
            <a:endParaRPr lang="ja-JP" altLang="en-US" sz="2000" dirty="0" smtClean="0"/>
          </a:p>
          <a:p>
            <a:pPr lvl="1"/>
            <a:r>
              <a:rPr kumimoji="1" lang="ja-JP" altLang="en-US" sz="2000" dirty="0" smtClean="0">
                <a:solidFill>
                  <a:srgbClr val="FF0000"/>
                </a:solidFill>
              </a:rPr>
              <a:t>注意</a:t>
            </a:r>
            <a:r>
              <a:rPr kumimoji="1" lang="ja-JP" altLang="en-US" sz="2000" dirty="0" smtClean="0"/>
              <a:t>：</a:t>
            </a:r>
            <a:r>
              <a:rPr lang="ja-JP" altLang="en-US" sz="2000" dirty="0" smtClean="0"/>
              <a:t>ロボットの走行軌道が</a:t>
            </a:r>
            <a:r>
              <a:rPr lang="en-US" altLang="ja-JP" sz="2000" dirty="0" smtClean="0"/>
              <a:t>Nicole</a:t>
            </a:r>
            <a:r>
              <a:rPr lang="ja-JP" altLang="en-US" sz="2000" dirty="0" smtClean="0"/>
              <a:t>さんの資料で決まっているので、走行軌道が違いましたら、</a:t>
            </a:r>
            <a:r>
              <a:rPr lang="en-US" altLang="ja-JP" sz="2000" dirty="0" smtClean="0"/>
              <a:t>Nicole</a:t>
            </a:r>
            <a:r>
              <a:rPr lang="ja-JP" altLang="en-US" sz="2000" dirty="0" smtClean="0"/>
              <a:t>さんの資料を参考し、また連絡してください</a:t>
            </a:r>
            <a:r>
              <a:rPr lang="en-US" altLang="ja-JP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86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721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Theme</vt:lpstr>
      <vt:lpstr>Musashi ロボット</vt:lpstr>
      <vt:lpstr>ファイル変更の件</vt:lpstr>
      <vt:lpstr>コードの説明 </vt:lpstr>
      <vt:lpstr>セットアップ</vt:lpstr>
      <vt:lpstr>1.マッピングモード</vt:lpstr>
      <vt:lpstr>2.ナビゲーション、ローカリゼーション、障害物検知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</dc:creator>
  <cp:lastModifiedBy>TRAN</cp:lastModifiedBy>
  <cp:revision>11</cp:revision>
  <dcterms:created xsi:type="dcterms:W3CDTF">2023-04-20T09:11:41Z</dcterms:created>
  <dcterms:modified xsi:type="dcterms:W3CDTF">2023-04-21T00:30:50Z</dcterms:modified>
</cp:coreProperties>
</file>