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74" r:id="rId5"/>
    <p:sldId id="257" r:id="rId6"/>
    <p:sldId id="258" r:id="rId7"/>
    <p:sldId id="259" r:id="rId8"/>
    <p:sldId id="260" r:id="rId9"/>
    <p:sldId id="269" r:id="rId10"/>
    <p:sldId id="270" r:id="rId11"/>
    <p:sldId id="271" r:id="rId12"/>
    <p:sldId id="261" r:id="rId13"/>
    <p:sldId id="262" r:id="rId14"/>
    <p:sldId id="263" r:id="rId15"/>
    <p:sldId id="26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het.colorado.edu/sims/html/forces-and-motion-basics/latest/forces-and-motion-basics_e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9692" y="1172959"/>
            <a:ext cx="7197726" cy="2421464"/>
          </a:xfrm>
        </p:spPr>
        <p:txBody>
          <a:bodyPr/>
          <a:lstStyle/>
          <a:p>
            <a:r>
              <a:rPr lang="en-US" dirty="0" smtClean="0"/>
              <a:t>BÁO CÁO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Mai </a:t>
            </a:r>
            <a:r>
              <a:rPr lang="en-US" dirty="0" err="1" smtClean="0"/>
              <a:t>chiến</a:t>
            </a:r>
            <a:r>
              <a:rPr lang="en-US" dirty="0" smtClean="0"/>
              <a:t> hữu-20205230</a:t>
            </a:r>
          </a:p>
          <a:p>
            <a:r>
              <a:rPr lang="en-US" dirty="0" err="1" smtClean="0"/>
              <a:t>Dương</a:t>
            </a:r>
            <a:r>
              <a:rPr lang="en-US" dirty="0" smtClean="0"/>
              <a:t> </a:t>
            </a:r>
            <a:r>
              <a:rPr lang="en-US" dirty="0" err="1" smtClean="0"/>
              <a:t>đức</a:t>
            </a:r>
            <a:r>
              <a:rPr lang="en-US" dirty="0" smtClean="0"/>
              <a:t> Huy-20215059</a:t>
            </a:r>
          </a:p>
          <a:p>
            <a:r>
              <a:rPr lang="en-US" dirty="0" smtClean="0"/>
              <a:t>LÊ ĐỨC HUY-20194587</a:t>
            </a:r>
          </a:p>
          <a:p>
            <a:r>
              <a:rPr lang="en-US" dirty="0" smtClean="0"/>
              <a:t>NGUYỄN THANH HƯƠNG-20215277</a:t>
            </a:r>
            <a:endParaRPr lang="en-US" dirty="0"/>
          </a:p>
        </p:txBody>
      </p:sp>
    </p:spTree>
    <p:extLst>
      <p:ext uri="{BB962C8B-B14F-4D97-AF65-F5344CB8AC3E}">
        <p14:creationId xmlns:p14="http://schemas.microsoft.com/office/powerpoint/2010/main" val="61121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40" y="-436685"/>
            <a:ext cx="10131425" cy="1456267"/>
          </a:xfrm>
        </p:spPr>
        <p:txBody>
          <a:bodyPr/>
          <a:lstStyle/>
          <a:p>
            <a:r>
              <a:rPr lang="en-US" b="1" dirty="0"/>
              <a:t>Force.java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6006" y="579067"/>
            <a:ext cx="6833402" cy="6227406"/>
          </a:xfrm>
          <a:prstGeom prst="rect">
            <a:avLst/>
          </a:prstGeom>
        </p:spPr>
      </p:pic>
    </p:spTree>
    <p:extLst>
      <p:ext uri="{BB962C8B-B14F-4D97-AF65-F5344CB8AC3E}">
        <p14:creationId xmlns:p14="http://schemas.microsoft.com/office/powerpoint/2010/main" val="136671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2" y="-436685"/>
            <a:ext cx="10131425" cy="1456267"/>
          </a:xfrm>
        </p:spPr>
        <p:txBody>
          <a:bodyPr/>
          <a:lstStyle/>
          <a:p>
            <a:r>
              <a:rPr lang="en-US" b="1" dirty="0"/>
              <a:t>NonChangeableForce.java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94289" y="1855177"/>
            <a:ext cx="8392406" cy="3763108"/>
          </a:xfrm>
          <a:prstGeom prst="rect">
            <a:avLst/>
          </a:prstGeom>
        </p:spPr>
      </p:pic>
    </p:spTree>
    <p:extLst>
      <p:ext uri="{BB962C8B-B14F-4D97-AF65-F5344CB8AC3E}">
        <p14:creationId xmlns:p14="http://schemas.microsoft.com/office/powerpoint/2010/main" val="399927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3931"/>
            <a:ext cx="10131425" cy="1456267"/>
          </a:xfrm>
        </p:spPr>
        <p:txBody>
          <a:bodyPr/>
          <a:lstStyle/>
          <a:p>
            <a:r>
              <a:rPr lang="en-US" b="1" dirty="0"/>
              <a:t>ActedObject.java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78807"/>
            <a:ext cx="4519052" cy="5799323"/>
          </a:xfrm>
          <a:prstGeom prst="rect">
            <a:avLst/>
          </a:prstGeom>
        </p:spPr>
      </p:pic>
      <p:pic>
        <p:nvPicPr>
          <p:cNvPr id="5" name="Picture 4"/>
          <p:cNvPicPr>
            <a:picLocks noChangeAspect="1"/>
          </p:cNvPicPr>
          <p:nvPr/>
        </p:nvPicPr>
        <p:blipFill>
          <a:blip r:embed="rId3"/>
          <a:stretch>
            <a:fillRect/>
          </a:stretch>
        </p:blipFill>
        <p:spPr>
          <a:xfrm>
            <a:off x="4387168" y="1072336"/>
            <a:ext cx="8352682" cy="4908973"/>
          </a:xfrm>
          <a:prstGeom prst="rect">
            <a:avLst/>
          </a:prstGeom>
        </p:spPr>
      </p:pic>
    </p:spTree>
    <p:extLst>
      <p:ext uri="{BB962C8B-B14F-4D97-AF65-F5344CB8AC3E}">
        <p14:creationId xmlns:p14="http://schemas.microsoft.com/office/powerpoint/2010/main" val="147130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09600"/>
            <a:ext cx="8032176" cy="5387807"/>
          </a:xfrm>
          <a:prstGeom prst="rect">
            <a:avLst/>
          </a:prstGeom>
        </p:spPr>
      </p:pic>
      <p:pic>
        <p:nvPicPr>
          <p:cNvPr id="5" name="Picture 4"/>
          <p:cNvPicPr>
            <a:picLocks noChangeAspect="1"/>
          </p:cNvPicPr>
          <p:nvPr/>
        </p:nvPicPr>
        <p:blipFill>
          <a:blip r:embed="rId3"/>
          <a:stretch>
            <a:fillRect/>
          </a:stretch>
        </p:blipFill>
        <p:spPr>
          <a:xfrm>
            <a:off x="6525040" y="609600"/>
            <a:ext cx="5799323" cy="5555461"/>
          </a:xfrm>
          <a:prstGeom prst="rect">
            <a:avLst/>
          </a:prstGeom>
        </p:spPr>
      </p:pic>
    </p:spTree>
    <p:extLst>
      <p:ext uri="{BB962C8B-B14F-4D97-AF65-F5344CB8AC3E}">
        <p14:creationId xmlns:p14="http://schemas.microsoft.com/office/powerpoint/2010/main" val="75912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9405"/>
            <a:ext cx="10131425" cy="1456267"/>
          </a:xfrm>
        </p:spPr>
        <p:txBody>
          <a:bodyPr/>
          <a:lstStyle/>
          <a:p>
            <a:r>
              <a:rPr lang="en-US" b="1" dirty="0"/>
              <a:t>Cube.java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0776" y="760577"/>
            <a:ext cx="9152413" cy="5776461"/>
          </a:xfrm>
          <a:prstGeom prst="rect">
            <a:avLst/>
          </a:prstGeom>
        </p:spPr>
      </p:pic>
    </p:spTree>
    <p:extLst>
      <p:ext uri="{BB962C8B-B14F-4D97-AF65-F5344CB8AC3E}">
        <p14:creationId xmlns:p14="http://schemas.microsoft.com/office/powerpoint/2010/main" val="425347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3655" y="228118"/>
            <a:ext cx="9998306" cy="5563082"/>
          </a:xfrm>
          <a:prstGeom prst="rect">
            <a:avLst/>
          </a:prstGeom>
        </p:spPr>
      </p:pic>
    </p:spTree>
    <p:extLst>
      <p:ext uri="{BB962C8B-B14F-4D97-AF65-F5344CB8AC3E}">
        <p14:creationId xmlns:p14="http://schemas.microsoft.com/office/powerpoint/2010/main" val="183172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454432"/>
            <a:ext cx="10131425" cy="1456267"/>
          </a:xfrm>
        </p:spPr>
        <p:txBody>
          <a:bodyPr/>
          <a:lstStyle/>
          <a:p>
            <a:r>
              <a:rPr lang="en-US" b="1" dirty="0"/>
              <a:t>Cylinder.java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68315" y="627512"/>
            <a:ext cx="9038103" cy="5989839"/>
          </a:xfrm>
          <a:prstGeom prst="rect">
            <a:avLst/>
          </a:prstGeom>
        </p:spPr>
      </p:pic>
    </p:spTree>
    <p:extLst>
      <p:ext uri="{BB962C8B-B14F-4D97-AF65-F5344CB8AC3E}">
        <p14:creationId xmlns:p14="http://schemas.microsoft.com/office/powerpoint/2010/main" val="209448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3859" y="609600"/>
            <a:ext cx="10249788" cy="5464013"/>
          </a:xfrm>
          <a:prstGeom prst="rect">
            <a:avLst/>
          </a:prstGeom>
        </p:spPr>
      </p:pic>
    </p:spTree>
    <p:extLst>
      <p:ext uri="{BB962C8B-B14F-4D97-AF65-F5344CB8AC3E}">
        <p14:creationId xmlns:p14="http://schemas.microsoft.com/office/powerpoint/2010/main" val="156676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393" y="-448408"/>
            <a:ext cx="10131425" cy="1456267"/>
          </a:xfrm>
        </p:spPr>
        <p:txBody>
          <a:bodyPr/>
          <a:lstStyle/>
          <a:p>
            <a:r>
              <a:rPr lang="en-US" b="1" dirty="0"/>
              <a:t>Surface.java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5444" y="787840"/>
            <a:ext cx="9937341" cy="5616427"/>
          </a:xfrm>
          <a:prstGeom prst="rect">
            <a:avLst/>
          </a:prstGeom>
        </p:spPr>
      </p:pic>
    </p:spTree>
    <p:extLst>
      <p:ext uri="{BB962C8B-B14F-4D97-AF65-F5344CB8AC3E}">
        <p14:creationId xmlns:p14="http://schemas.microsoft.com/office/powerpoint/2010/main" val="96738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24" y="-436684"/>
            <a:ext cx="10131425" cy="1456267"/>
          </a:xfrm>
        </p:spPr>
        <p:txBody>
          <a:bodyPr/>
          <a:lstStyle/>
          <a:p>
            <a:r>
              <a:rPr lang="en-US" dirty="0" smtClean="0"/>
              <a:t>exception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40262" y="640114"/>
            <a:ext cx="10463167" cy="5982218"/>
          </a:xfrm>
          <a:prstGeom prst="rect">
            <a:avLst/>
          </a:prstGeom>
        </p:spPr>
      </p:pic>
    </p:spTree>
    <p:extLst>
      <p:ext uri="{BB962C8B-B14F-4D97-AF65-F5344CB8AC3E}">
        <p14:creationId xmlns:p14="http://schemas.microsoft.com/office/powerpoint/2010/main" val="423899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12885"/>
            <a:ext cx="10131425" cy="1456267"/>
          </a:xfrm>
        </p:spPr>
        <p:txBody>
          <a:bodyPr/>
          <a:lstStyle/>
          <a:p>
            <a:r>
              <a:rPr lang="en-US" dirty="0" err="1" smtClean="0"/>
              <a:t>Yêu</a:t>
            </a:r>
            <a:r>
              <a:rPr lang="en-US" dirty="0" smtClean="0"/>
              <a:t> </a:t>
            </a:r>
            <a:r>
              <a:rPr lang="en-US" dirty="0" err="1" smtClean="0"/>
              <a:t>cầu</a:t>
            </a:r>
            <a:r>
              <a:rPr lang="en-US" dirty="0"/>
              <a:t> </a:t>
            </a:r>
          </a:p>
        </p:txBody>
      </p:sp>
      <p:sp>
        <p:nvSpPr>
          <p:cNvPr id="3" name="Content Placeholder 2"/>
          <p:cNvSpPr>
            <a:spLocks noGrp="1"/>
          </p:cNvSpPr>
          <p:nvPr>
            <p:ph idx="1"/>
          </p:nvPr>
        </p:nvSpPr>
        <p:spPr>
          <a:xfrm>
            <a:off x="536331" y="1521070"/>
            <a:ext cx="10717823" cy="4712676"/>
          </a:xfrm>
        </p:spPr>
        <p:txBody>
          <a:bodyPr/>
          <a:lstStyle/>
          <a:p>
            <a:r>
              <a:rPr lang="vi-VN" b="1" dirty="0"/>
              <a:t>Giao diện đồ họa (GUI):</a:t>
            </a:r>
            <a:r>
              <a:rPr lang="vi-VN" dirty="0"/>
              <a:t> Thiết kế của mô phỏng này giống chặt với nguồn tài nguyên tại đây: </a:t>
            </a:r>
            <a:r>
              <a:rPr lang="vi-VN" dirty="0">
                <a:hlinkClick r:id="rId2"/>
              </a:rPr>
              <a:t>http://phet.colorado.edu/sims/html/forces-and-motion-basics/latest/forces-and-motion-basics_en.html</a:t>
            </a:r>
            <a:endParaRPr lang="vi-VN" dirty="0"/>
          </a:p>
          <a:p>
            <a:r>
              <a:rPr lang="vi-VN" b="1" dirty="0"/>
              <a:t>Mô phỏng:</a:t>
            </a:r>
            <a:r>
              <a:rPr lang="vi-VN" dirty="0"/>
              <a:t> Người dùng sẽ kiểm soát một hệ thống vật lý trong mô phỏng. Bao gồm ba thành phần chính là đối tượng chính, bề mặt (nằm ngang), và một lực tác động (nằm ngang). Người dùng có thể kiểm soát tất cả các thành phần này và quan sát chuyển động của đối tượng chính.</a:t>
            </a:r>
          </a:p>
          <a:p>
            <a:r>
              <a:rPr lang="vi-VN" b="1" dirty="0"/>
              <a:t>Đối tượng chính:</a:t>
            </a:r>
            <a:r>
              <a:rPr lang="vi-VN" dirty="0"/>
              <a:t> Bao gồm một đối tượng hình lập phương và một đối tượng hình trụ. Đối với mỗi loại đối tượng, người dùng có thể chỉ định các tham số mong </a:t>
            </a:r>
            <a:r>
              <a:rPr lang="vi-VN" dirty="0" smtClean="0"/>
              <a:t>muốn</a:t>
            </a:r>
            <a:endParaRPr lang="en-US" dirty="0"/>
          </a:p>
        </p:txBody>
      </p:sp>
    </p:spTree>
    <p:extLst>
      <p:ext uri="{BB962C8B-B14F-4D97-AF65-F5344CB8AC3E}">
        <p14:creationId xmlns:p14="http://schemas.microsoft.com/office/powerpoint/2010/main" val="124423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0939"/>
            <a:ext cx="10131425" cy="1456267"/>
          </a:xfrm>
        </p:spPr>
        <p:txBody>
          <a:bodyPr/>
          <a:lstStyle/>
          <a:p>
            <a:endParaRPr lang="en-US"/>
          </a:p>
        </p:txBody>
      </p:sp>
      <p:sp>
        <p:nvSpPr>
          <p:cNvPr id="3" name="Content Placeholder 2"/>
          <p:cNvSpPr>
            <a:spLocks noGrp="1"/>
          </p:cNvSpPr>
          <p:nvPr>
            <p:ph idx="1"/>
          </p:nvPr>
        </p:nvSpPr>
        <p:spPr>
          <a:xfrm>
            <a:off x="826477" y="1450730"/>
            <a:ext cx="10061088" cy="4894385"/>
          </a:xfrm>
        </p:spPr>
        <p:txBody>
          <a:bodyPr/>
          <a:lstStyle/>
          <a:p>
            <a:r>
              <a:rPr lang="vi-VN" dirty="0"/>
              <a:t>Để thiết lập đối tượng chính, người dùng có thể kéo một đối tượng (hình lập phương hoặc hình trụ) từ góc dưới cùng bên trái lên bề mặt, và một hộp thoại nhập liệu sẽ xuất hiện để người dùng nhập các tham số mong muốn.</a:t>
            </a:r>
          </a:p>
          <a:p>
            <a:r>
              <a:rPr lang="vi-VN" dirty="0"/>
              <a:t>● </a:t>
            </a:r>
            <a:r>
              <a:rPr lang="vi-VN" b="1" dirty="0"/>
              <a:t>Lực tác động (actor force):</a:t>
            </a:r>
            <a:r>
              <a:rPr lang="vi-VN" dirty="0"/>
              <a:t> Lực tác động được áp dụng vào trọng tâm của đối tượng chính và được biểu diễn bằng một mũi tên ngang. Người dùng có thể điều chỉnh độ lớn của lực bằng cách sử dụng thanh trượt ở góc dưới cùng bên trái hoặc chỉ định giá trị trong ô văn bản.</a:t>
            </a:r>
          </a:p>
          <a:p>
            <a:r>
              <a:rPr lang="vi-VN" dirty="0"/>
              <a:t>● </a:t>
            </a:r>
            <a:r>
              <a:rPr lang="vi-VN" b="1" dirty="0"/>
              <a:t>Bề mặt:</a:t>
            </a:r>
            <a:r>
              <a:rPr lang="vi-VN" dirty="0"/>
              <a:t> Người dùng có thể kiểm soát các hệ số ma sát của bề mặt bằng cách sử dụng thanh trượt ở góc phải. Có hai hệ số ma sát: hệ số ma sát động và hệ số ma sát tĩnh. Giá trị của hệ số ma sát tĩnh không thể thấp hơn giá trị của hệ số ma sát động.</a:t>
            </a:r>
          </a:p>
          <a:p>
            <a:endParaRPr lang="en-US" dirty="0"/>
          </a:p>
        </p:txBody>
      </p:sp>
    </p:spTree>
    <p:extLst>
      <p:ext uri="{BB962C8B-B14F-4D97-AF65-F5344CB8AC3E}">
        <p14:creationId xmlns:p14="http://schemas.microsoft.com/office/powerpoint/2010/main" val="314966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922" y="1292469"/>
            <a:ext cx="9375288" cy="4727331"/>
          </a:xfrm>
        </p:spPr>
        <p:txBody>
          <a:bodyPr/>
          <a:lstStyle/>
          <a:p>
            <a:r>
              <a:rPr lang="vi-VN" dirty="0"/>
              <a:t>Trong suốt quá trình mô phỏng, người dùng có thể:</a:t>
            </a:r>
          </a:p>
          <a:p>
            <a:r>
              <a:rPr lang="vi-VN" dirty="0"/>
              <a:t>○ </a:t>
            </a:r>
            <a:r>
              <a:rPr lang="vi-VN" b="1" dirty="0"/>
              <a:t>Thay đổi lực tác động cũng như các hệ số ma sát.</a:t>
            </a:r>
            <a:endParaRPr lang="vi-VN" dirty="0"/>
          </a:p>
          <a:p>
            <a:r>
              <a:rPr lang="vi-VN" dirty="0"/>
              <a:t>○ </a:t>
            </a:r>
            <a:r>
              <a:rPr lang="vi-VN" b="1" dirty="0"/>
              <a:t>Tạm dừng, tiếp tục, đặt lại mô phỏng.</a:t>
            </a:r>
            <a:endParaRPr lang="vi-VN" dirty="0"/>
          </a:p>
          <a:p>
            <a:r>
              <a:rPr lang="vi-VN" dirty="0"/>
              <a:t>○ </a:t>
            </a:r>
            <a:r>
              <a:rPr lang="vi-VN" b="1" dirty="0"/>
              <a:t>Chọn hiển thị hoặc ẩn thông tin chi tiết như hướng và giá trị của lực, khối lượng, vận tốc và gia tốc của đối tượng chính bằng cách sử dụng các ô chọn ở góc phải trên.</a:t>
            </a:r>
            <a:endParaRPr lang="vi-VN" dirty="0"/>
          </a:p>
          <a:p>
            <a:endParaRPr lang="en-US" dirty="0"/>
          </a:p>
        </p:txBody>
      </p:sp>
    </p:spTree>
    <p:extLst>
      <p:ext uri="{BB962C8B-B14F-4D97-AF65-F5344CB8AC3E}">
        <p14:creationId xmlns:p14="http://schemas.microsoft.com/office/powerpoint/2010/main" val="184620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39" y="-175846"/>
            <a:ext cx="10131425" cy="1456267"/>
          </a:xfrm>
        </p:spPr>
        <p:txBody>
          <a:bodyPr/>
          <a:lstStyle/>
          <a:p>
            <a:r>
              <a:rPr lang="en-US" dirty="0" smtClean="0"/>
              <a:t>DESIGN</a:t>
            </a:r>
            <a:br>
              <a:rPr lang="en-US" dirty="0" smtClean="0"/>
            </a:br>
            <a:r>
              <a:rPr lang="en-US" dirty="0" smtClean="0"/>
              <a:t>force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154" y="1197100"/>
            <a:ext cx="9335519" cy="5660900"/>
          </a:xfrm>
        </p:spPr>
      </p:pic>
    </p:spTree>
    <p:extLst>
      <p:ext uri="{BB962C8B-B14F-4D97-AF65-F5344CB8AC3E}">
        <p14:creationId xmlns:p14="http://schemas.microsoft.com/office/powerpoint/2010/main" val="111206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894" y="-120162"/>
            <a:ext cx="10131425" cy="1456267"/>
          </a:xfrm>
        </p:spPr>
        <p:txBody>
          <a:bodyPr/>
          <a:lstStyle/>
          <a:p>
            <a:r>
              <a:rPr lang="en-US" dirty="0" smtClean="0"/>
              <a:t>GENERAL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402" y="899498"/>
            <a:ext cx="7306408" cy="5958502"/>
          </a:xfrm>
        </p:spPr>
      </p:pic>
    </p:spTree>
    <p:extLst>
      <p:ext uri="{BB962C8B-B14F-4D97-AF65-F5344CB8AC3E}">
        <p14:creationId xmlns:p14="http://schemas.microsoft.com/office/powerpoint/2010/main" val="10079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63" y="-410308"/>
            <a:ext cx="10131425" cy="1456267"/>
          </a:xfrm>
        </p:spPr>
        <p:txBody>
          <a:bodyPr/>
          <a:lstStyle/>
          <a:p>
            <a:r>
              <a:rPr lang="en-US" dirty="0" smtClean="0"/>
              <a:t>OBJECT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298" y="720644"/>
            <a:ext cx="9851530" cy="5961510"/>
          </a:xfrm>
        </p:spPr>
      </p:pic>
    </p:spTree>
    <p:extLst>
      <p:ext uri="{BB962C8B-B14F-4D97-AF65-F5344CB8AC3E}">
        <p14:creationId xmlns:p14="http://schemas.microsoft.com/office/powerpoint/2010/main" val="26785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9969"/>
            <a:ext cx="10131425" cy="1456267"/>
          </a:xfrm>
        </p:spPr>
        <p:txBody>
          <a:bodyPr/>
          <a:lstStyle/>
          <a:p>
            <a:r>
              <a:rPr lang="en-US" dirty="0" smtClean="0"/>
              <a:t>USECASE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417" y="858598"/>
            <a:ext cx="8924192" cy="5999402"/>
          </a:xfrm>
        </p:spPr>
      </p:pic>
    </p:spTree>
    <p:extLst>
      <p:ext uri="{BB962C8B-B14F-4D97-AF65-F5344CB8AC3E}">
        <p14:creationId xmlns:p14="http://schemas.microsoft.com/office/powerpoint/2010/main" val="128418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331177"/>
            <a:ext cx="10131425" cy="1456267"/>
          </a:xfrm>
        </p:spPr>
        <p:txBody>
          <a:bodyPr/>
          <a:lstStyle/>
          <a:p>
            <a:r>
              <a:rPr lang="en-US" b="1" dirty="0"/>
              <a:t>ChangeableForce.java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54392" y="1864412"/>
            <a:ext cx="8794242" cy="3322608"/>
          </a:xfrm>
          <a:prstGeom prst="rect">
            <a:avLst/>
          </a:prstGeom>
        </p:spPr>
      </p:pic>
    </p:spTree>
    <p:extLst>
      <p:ext uri="{BB962C8B-B14F-4D97-AF65-F5344CB8AC3E}">
        <p14:creationId xmlns:p14="http://schemas.microsoft.com/office/powerpoint/2010/main" val="950938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8A26A3ACE3C49B640A2C656788AE4" ma:contentTypeVersion="0" ma:contentTypeDescription="Create a new document." ma:contentTypeScope="" ma:versionID="3e9a4f927a0bb373354c41636f3bbb29">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BD01D6-71D8-4971-BA83-5CB529D7EEDF}"/>
</file>

<file path=customXml/itemProps2.xml><?xml version="1.0" encoding="utf-8"?>
<ds:datastoreItem xmlns:ds="http://schemas.openxmlformats.org/officeDocument/2006/customXml" ds:itemID="{34311080-F374-4D75-A33A-F3AAF49B5F4C}"/>
</file>

<file path=customXml/itemProps3.xml><?xml version="1.0" encoding="utf-8"?>
<ds:datastoreItem xmlns:ds="http://schemas.openxmlformats.org/officeDocument/2006/customXml" ds:itemID="{1EA58659-89D2-4C66-BB16-BBECAE7F2737}"/>
</file>

<file path=docProps/app.xml><?xml version="1.0" encoding="utf-8"?>
<Properties xmlns="http://schemas.openxmlformats.org/officeDocument/2006/extended-properties" xmlns:vt="http://schemas.openxmlformats.org/officeDocument/2006/docPropsVTypes">
  <Template>TM03457452[[fn=Celestial]]</Template>
  <TotalTime>51</TotalTime>
  <Words>428</Words>
  <Application>Microsoft Office PowerPoint</Application>
  <PresentationFormat>Widescreen</PresentationFormat>
  <Paragraphs>28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BÁO CÁO LậP trình hướng đối tượng</vt:lpstr>
      <vt:lpstr>Yêu cầu </vt:lpstr>
      <vt:lpstr>PowerPoint Presentation</vt:lpstr>
      <vt:lpstr>PowerPoint Presentation</vt:lpstr>
      <vt:lpstr>DESIGN force class diagram</vt:lpstr>
      <vt:lpstr>GENERAL CLASS DIAGRAM</vt:lpstr>
      <vt:lpstr>OBJECT CLASS DIAGRAM</vt:lpstr>
      <vt:lpstr>USECASE DIAGRAM</vt:lpstr>
      <vt:lpstr>ChangeableForce.java</vt:lpstr>
      <vt:lpstr>Force.java</vt:lpstr>
      <vt:lpstr>NonChangeableForce.java</vt:lpstr>
      <vt:lpstr>ActedObject.java</vt:lpstr>
      <vt:lpstr>PowerPoint Presentation</vt:lpstr>
      <vt:lpstr>Cube.java</vt:lpstr>
      <vt:lpstr>PowerPoint Presentation</vt:lpstr>
      <vt:lpstr>Cylinder.java</vt:lpstr>
      <vt:lpstr>PowerPoint Presentation</vt:lpstr>
      <vt:lpstr>Surface.java</vt:lpstr>
      <vt:lpstr>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hướng đối tượng</dc:title>
  <dc:creator>Acer</dc:creator>
  <cp:lastModifiedBy>Acer</cp:lastModifiedBy>
  <cp:revision>5</cp:revision>
  <dcterms:created xsi:type="dcterms:W3CDTF">2024-01-07T18:39:46Z</dcterms:created>
  <dcterms:modified xsi:type="dcterms:W3CDTF">2024-01-07T19:31:42Z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0x0101000628A26A3ACE3C49B640A2C656788AE4</vt:lpwstr>
  </property>
</Properties>
</file>