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36" d="100"/>
          <a:sy n="136" d="100"/>
        </p:scale>
        <p:origin x="216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47171-6A1F-CB4C-BF53-7816C53BDDB1}" type="datetimeFigureOut">
              <a:rPr kumimoji="1" lang="ko-Kore-KR" altLang="en-US" smtClean="0"/>
              <a:t>2022. 2. 8.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0E7C6-72B6-3A43-B3D7-376817E7D5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34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E7C6-72B6-3A43-B3D7-376817E7D55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601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73E1A-CFBB-334E-A8AB-063A79A83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CAA36E-29BC-0447-AEF9-E35D5956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E91BF-D170-B243-80DA-9B9D9345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2F15-E7A3-0F46-A995-9CF5F68D3A5F}" type="datetimeFigureOut">
              <a:rPr kumimoji="1" lang="ko-Kore-KR" altLang="en-US" smtClean="0"/>
              <a:t>2022. 2. 8.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404A5-8461-B641-9BDE-271655C9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706E3-750E-904C-88BC-4363B444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CBB-58F3-9B40-99A6-B7F195FD97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12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29752-39AE-8846-AC7C-55D3912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231D8-44DB-1842-BEC9-3635F1E5E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397CA-3EC7-9349-A55E-016DD378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2F15-E7A3-0F46-A995-9CF5F68D3A5F}" type="datetimeFigureOut">
              <a:rPr kumimoji="1" lang="ko-Kore-KR" altLang="en-US" smtClean="0"/>
              <a:t>2022. 2. 8.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BB965-838B-4B44-B8A9-7E23DA4D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E5891-BF76-9F42-8C85-E9BC4766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CBB-58F3-9B40-99A6-B7F195FD97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893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92C0E7-3660-8C49-8B3A-84B721966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8C2A93-B963-9041-9935-9C0539AD6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DE1B6-65C8-654C-B572-9A6A512D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2F15-E7A3-0F46-A995-9CF5F68D3A5F}" type="datetimeFigureOut">
              <a:rPr kumimoji="1" lang="ko-Kore-KR" altLang="en-US" smtClean="0"/>
              <a:t>2022. 2. 8.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DFE57-31FC-1748-8725-D5408946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C905C-FF39-3242-BE8C-63DBF530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CBB-58F3-9B40-99A6-B7F195FD97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763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9F921-54A0-5543-A1F6-BD4550B4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FD5F4-E92B-5D42-96EA-7A905FF4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3962D-AD3D-824D-BFB9-F7697B6C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2F15-E7A3-0F46-A995-9CF5F68D3A5F}" type="datetimeFigureOut">
              <a:rPr kumimoji="1" lang="ko-Kore-KR" altLang="en-US" smtClean="0"/>
              <a:t>2022. 2. 8.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F30D7-D136-824E-A3F5-CB268954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1188D-8563-3E46-A9E3-F78A4EE8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CBB-58F3-9B40-99A6-B7F195FD97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099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13DEF-C477-1243-AA06-7B2EB6A7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9A5FD-3AB4-8744-8029-17D68B543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902D1-49A9-1D44-BCFB-BAE6CE35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2F15-E7A3-0F46-A995-9CF5F68D3A5F}" type="datetimeFigureOut">
              <a:rPr kumimoji="1" lang="ko-Kore-KR" altLang="en-US" smtClean="0"/>
              <a:t>2022. 2. 8.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F4D69-54A7-B346-A16C-CA46B30F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31B54-3B27-DF47-AE65-9DEF6873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CBB-58F3-9B40-99A6-B7F195FD97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71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294DF-B6D6-D24F-9C63-9DAD5610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150F6-0ADB-4849-A1F2-4E1F39974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021D02-85AE-254A-AA07-1E12DBD67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D2A59-AE43-B84F-8BD0-9BD7B92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2F15-E7A3-0F46-A995-9CF5F68D3A5F}" type="datetimeFigureOut">
              <a:rPr kumimoji="1" lang="ko-Kore-KR" altLang="en-US" smtClean="0"/>
              <a:t>2022. 2. 8.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E3ACF-92CC-E144-9439-071FBC09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DFF9F-6BB2-EC40-B905-CF85AA20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CBB-58F3-9B40-99A6-B7F195FD97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203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F4175-8468-0C4F-A85B-E641785A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19051-F257-3842-AD81-819DB881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B6AB1-EEA7-6E42-8328-44DC8424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0AA66-A5E7-A040-A0F3-0AF1EE93C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7539EB-2727-6849-A523-3B7459BD2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0A9DD0-2A2D-744C-8F45-D4FB7C1F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2F15-E7A3-0F46-A995-9CF5F68D3A5F}" type="datetimeFigureOut">
              <a:rPr kumimoji="1" lang="ko-Kore-KR" altLang="en-US" smtClean="0"/>
              <a:t>2022. 2. 8.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99F76E-D19E-9942-8CEE-D8361238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89B3F0-7110-8D4B-8629-489002A1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CBB-58F3-9B40-99A6-B7F195FD97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69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69A99-7C7E-914B-9C18-9459E8E9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90A95B-0951-1446-A423-E79EA577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2F15-E7A3-0F46-A995-9CF5F68D3A5F}" type="datetimeFigureOut">
              <a:rPr kumimoji="1" lang="ko-Kore-KR" altLang="en-US" smtClean="0"/>
              <a:t>2022. 2. 8.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BEB816-F76D-CB4D-B644-FC0BF759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8B2DC1-48AD-4C4E-B615-6370643E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CBB-58F3-9B40-99A6-B7F195FD97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179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7DBB2B-EB18-A942-A376-A7C1D20F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2F15-E7A3-0F46-A995-9CF5F68D3A5F}" type="datetimeFigureOut">
              <a:rPr kumimoji="1" lang="ko-Kore-KR" altLang="en-US" smtClean="0"/>
              <a:t>2022. 2. 8.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C72C71-7346-AC4A-B90F-35EFC141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60559B-2933-A24E-973B-A8AD9D66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CBB-58F3-9B40-99A6-B7F195FD97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635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12CA9-B48C-0445-890A-3E394438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BF3F6-29B6-244A-8DA3-D32A819E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E2485-7833-E745-84AD-12F810863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62EBD-8C23-C94C-9F7C-0D9C28DF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2F15-E7A3-0F46-A995-9CF5F68D3A5F}" type="datetimeFigureOut">
              <a:rPr kumimoji="1" lang="ko-Kore-KR" altLang="en-US" smtClean="0"/>
              <a:t>2022. 2. 8.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D3BDF-0B12-F043-A0BF-E65C066B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BD34C9-60CF-7F46-886D-C053B91D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CBB-58F3-9B40-99A6-B7F195FD97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433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67B87-0A09-C848-9D31-5C72A02E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1EBA3F-71ED-1F46-9CA9-05E0E2285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8C046-5E16-9C45-9530-4E439790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37BD9-E29B-B140-BF7E-F093840E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2F15-E7A3-0F46-A995-9CF5F68D3A5F}" type="datetimeFigureOut">
              <a:rPr kumimoji="1" lang="ko-Kore-KR" altLang="en-US" smtClean="0"/>
              <a:t>2022. 2. 8.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FDE6C-8E23-D341-ABB2-56E274E2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D45BE-3398-7441-B4B2-511B045B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CBB-58F3-9B40-99A6-B7F195FD97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985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9D6FA6-99DF-DA42-9F9C-F120C797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99176-9BD6-7045-BDBE-DDBF6F459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3AE8C-B5E5-EE4A-BB08-771D8A0CE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2F15-E7A3-0F46-A995-9CF5F68D3A5F}" type="datetimeFigureOut">
              <a:rPr kumimoji="1" lang="ko-Kore-KR" altLang="en-US" smtClean="0"/>
              <a:t>2022. 2. 8.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752AB-636F-C742-ADA2-DD2C60124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FF60A-9460-F54E-970A-7FA713945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FCBB-58F3-9B40-99A6-B7F195FD97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25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CFD27FC0-989B-1D48-B747-43BC6DB58E36}"/>
              </a:ext>
            </a:extLst>
          </p:cNvPr>
          <p:cNvGrpSpPr/>
          <p:nvPr/>
        </p:nvGrpSpPr>
        <p:grpSpPr>
          <a:xfrm>
            <a:off x="2682021" y="370487"/>
            <a:ext cx="5752703" cy="2958533"/>
            <a:chOff x="2682021" y="370487"/>
            <a:chExt cx="5752703" cy="2958533"/>
          </a:xfrm>
        </p:grpSpPr>
        <p:pic>
          <p:nvPicPr>
            <p:cNvPr id="21" name="그림 20" descr="텍스트, 장난감이(가) 표시된 사진&#10;&#10;자동 생성된 설명">
              <a:extLst>
                <a:ext uri="{FF2B5EF4-FFF2-40B4-BE49-F238E27FC236}">
                  <a16:creationId xmlns:a16="http://schemas.microsoft.com/office/drawing/2014/main" id="{E1F9E853-7DD4-4640-A8FC-FD8FE4480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3708"/>
            <a:stretch/>
          </p:blipFill>
          <p:spPr>
            <a:xfrm>
              <a:off x="4910712" y="1040370"/>
              <a:ext cx="1762295" cy="1336349"/>
            </a:xfrm>
            <a:prstGeom prst="rect">
              <a:avLst/>
            </a:prstGeom>
          </p:spPr>
        </p:pic>
        <p:pic>
          <p:nvPicPr>
            <p:cNvPr id="5" name="그림 4" descr="텍스트, 장난감이(가) 표시된 사진&#10;&#10;자동 생성된 설명">
              <a:extLst>
                <a:ext uri="{FF2B5EF4-FFF2-40B4-BE49-F238E27FC236}">
                  <a16:creationId xmlns:a16="http://schemas.microsoft.com/office/drawing/2014/main" id="{0591E50B-DBE8-D54D-A3D3-8BCED07583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224"/>
            <a:stretch/>
          </p:blipFill>
          <p:spPr>
            <a:xfrm>
              <a:off x="2849082" y="1040370"/>
              <a:ext cx="1932983" cy="133634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C6BC80-60F0-0D4E-B120-F734D382F27B}"/>
                </a:ext>
              </a:extLst>
            </p:cNvPr>
            <p:cNvSpPr txBox="1"/>
            <p:nvPr/>
          </p:nvSpPr>
          <p:spPr>
            <a:xfrm>
              <a:off x="4941749" y="718248"/>
              <a:ext cx="15555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ko-Kore-KR" sz="900" b="0" i="0" dirty="0" err="1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return_sequences</a:t>
              </a:r>
              <a:r>
                <a:rPr lang="en" altLang="ko-Kore-KR" sz="900" b="0" i="0" dirty="0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=False</a:t>
              </a:r>
            </a:p>
            <a:p>
              <a:pPr algn="ctr"/>
              <a:r>
                <a:rPr lang="en-US" altLang="ko-KR" sz="700" dirty="0">
                  <a:solidFill>
                    <a:srgbClr val="737373"/>
                  </a:solidFill>
                  <a:latin typeface="+mn-ea"/>
                </a:rPr>
                <a:t>(</a:t>
              </a:r>
              <a:r>
                <a:rPr lang="ko-KR" altLang="en-US" sz="700" dirty="0">
                  <a:solidFill>
                    <a:srgbClr val="737373"/>
                  </a:solidFill>
                  <a:latin typeface="+mn-ea"/>
                </a:rPr>
                <a:t>마지막 시퀀스에서 출력</a:t>
              </a:r>
              <a:r>
                <a:rPr lang="en-US" altLang="ko-KR" sz="700" dirty="0">
                  <a:solidFill>
                    <a:srgbClr val="737373"/>
                  </a:solidFill>
                  <a:latin typeface="+mn-ea"/>
                </a:rPr>
                <a:t>)</a:t>
              </a:r>
              <a:endParaRPr lang="ko-Kore-KR" altLang="en-US" sz="700" dirty="0"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059145-33AA-A046-AE97-18F5F5604799}"/>
                </a:ext>
              </a:extLst>
            </p:cNvPr>
            <p:cNvSpPr txBox="1"/>
            <p:nvPr/>
          </p:nvSpPr>
          <p:spPr>
            <a:xfrm>
              <a:off x="3034117" y="715027"/>
              <a:ext cx="15555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ko-Kore-KR" sz="900" b="0" i="0" dirty="0" err="1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return_sequences</a:t>
              </a:r>
              <a:r>
                <a:rPr lang="en" altLang="ko-Kore-KR" sz="900" b="0" i="0" dirty="0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=True</a:t>
              </a:r>
            </a:p>
            <a:p>
              <a:pPr algn="ctr"/>
              <a:r>
                <a:rPr lang="en" altLang="ko-Kore-KR" sz="700" dirty="0">
                  <a:solidFill>
                    <a:srgbClr val="737373"/>
                  </a:solidFill>
                  <a:latin typeface="+mn-ea"/>
                </a:rPr>
                <a:t>(</a:t>
              </a:r>
              <a:r>
                <a:rPr lang="ko-Kore-KR" altLang="en-US" sz="700" dirty="0">
                  <a:solidFill>
                    <a:srgbClr val="737373"/>
                  </a:solidFill>
                  <a:latin typeface="+mn-ea"/>
                </a:rPr>
                <a:t>각</a:t>
              </a:r>
              <a:r>
                <a:rPr lang="ko-KR" altLang="en-US" sz="700" dirty="0">
                  <a:solidFill>
                    <a:srgbClr val="737373"/>
                  </a:solidFill>
                  <a:latin typeface="+mn-ea"/>
                </a:rPr>
                <a:t> </a:t>
              </a:r>
              <a:r>
                <a:rPr lang="ko-KR" altLang="en-US" sz="700" dirty="0" err="1">
                  <a:solidFill>
                    <a:srgbClr val="737373"/>
                  </a:solidFill>
                  <a:latin typeface="+mn-ea"/>
                </a:rPr>
                <a:t>시퀀스마다</a:t>
              </a:r>
              <a:r>
                <a:rPr lang="ko-KR" altLang="en-US" sz="700" dirty="0">
                  <a:solidFill>
                    <a:srgbClr val="737373"/>
                  </a:solidFill>
                  <a:latin typeface="+mn-ea"/>
                </a:rPr>
                <a:t> 출력</a:t>
              </a:r>
              <a:r>
                <a:rPr lang="en-US" altLang="ko-KR" sz="700" dirty="0">
                  <a:solidFill>
                    <a:srgbClr val="737373"/>
                  </a:solidFill>
                  <a:latin typeface="+mn-ea"/>
                </a:rPr>
                <a:t>)</a:t>
              </a:r>
              <a:endParaRPr lang="ko-Kore-KR" altLang="en-US" sz="700" dirty="0">
                <a:latin typeface="+mn-ea"/>
              </a:endParaRPr>
            </a:p>
          </p:txBody>
        </p:sp>
        <p:sp>
          <p:nvSpPr>
            <p:cNvPr id="9" name="왼쪽 중괄호[L] 8">
              <a:extLst>
                <a:ext uri="{FF2B5EF4-FFF2-40B4-BE49-F238E27FC236}">
                  <a16:creationId xmlns:a16="http://schemas.microsoft.com/office/drawing/2014/main" id="{9DE4787F-78D9-1D45-908A-EFED4F5AF3C6}"/>
                </a:ext>
              </a:extLst>
            </p:cNvPr>
            <p:cNvSpPr/>
            <p:nvPr/>
          </p:nvSpPr>
          <p:spPr>
            <a:xfrm rot="16200000">
              <a:off x="5641377" y="1857253"/>
              <a:ext cx="156277" cy="119520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F87232-D0A8-9743-B2FF-32E27AE7D04C}"/>
                </a:ext>
              </a:extLst>
            </p:cNvPr>
            <p:cNvSpPr txBox="1"/>
            <p:nvPr/>
          </p:nvSpPr>
          <p:spPr>
            <a:xfrm>
              <a:off x="5425324" y="2585984"/>
              <a:ext cx="7041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sz="900" b="0" i="0" dirty="0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(50, 50)</a:t>
              </a:r>
              <a:endParaRPr lang="ko-Kore-KR" altLang="en-US" sz="9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669BFB-509F-9E49-9CDE-F57976BADDD0}"/>
                </a:ext>
              </a:extLst>
            </p:cNvPr>
            <p:cNvSpPr txBox="1"/>
            <p:nvPr/>
          </p:nvSpPr>
          <p:spPr>
            <a:xfrm>
              <a:off x="4640716" y="1154078"/>
              <a:ext cx="7041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sz="900" b="0" i="0" dirty="0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(64)</a:t>
              </a:r>
              <a:endParaRPr lang="ko-Kore-KR" altLang="en-US" sz="900" dirty="0"/>
            </a:p>
          </p:txBody>
        </p:sp>
        <p:sp>
          <p:nvSpPr>
            <p:cNvPr id="13" name="왼쪽 중괄호[L] 12">
              <a:extLst>
                <a:ext uri="{FF2B5EF4-FFF2-40B4-BE49-F238E27FC236}">
                  <a16:creationId xmlns:a16="http://schemas.microsoft.com/office/drawing/2014/main" id="{0872B221-D76E-714B-96CD-9AFEDA5171E9}"/>
                </a:ext>
              </a:extLst>
            </p:cNvPr>
            <p:cNvSpPr/>
            <p:nvPr/>
          </p:nvSpPr>
          <p:spPr>
            <a:xfrm rot="2443498">
              <a:off x="4924597" y="1189367"/>
              <a:ext cx="136433" cy="40874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3DD3E8-B448-8D4C-AEDD-BF1877721476}"/>
                </a:ext>
              </a:extLst>
            </p:cNvPr>
            <p:cNvSpPr txBox="1"/>
            <p:nvPr/>
          </p:nvSpPr>
          <p:spPr>
            <a:xfrm>
              <a:off x="2682021" y="1154078"/>
              <a:ext cx="7041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sz="900" b="0" i="0" dirty="0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(50)</a:t>
              </a:r>
              <a:endParaRPr lang="ko-Kore-KR" altLang="en-US" sz="900" dirty="0"/>
            </a:p>
          </p:txBody>
        </p:sp>
        <p:sp>
          <p:nvSpPr>
            <p:cNvPr id="15" name="왼쪽 중괄호[L] 14">
              <a:extLst>
                <a:ext uri="{FF2B5EF4-FFF2-40B4-BE49-F238E27FC236}">
                  <a16:creationId xmlns:a16="http://schemas.microsoft.com/office/drawing/2014/main" id="{454FC93B-B70C-964F-B49E-FF9B0A9B5CCA}"/>
                </a:ext>
              </a:extLst>
            </p:cNvPr>
            <p:cNvSpPr/>
            <p:nvPr/>
          </p:nvSpPr>
          <p:spPr>
            <a:xfrm rot="2443498">
              <a:off x="2965902" y="1189367"/>
              <a:ext cx="136433" cy="40874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왼쪽 중괄호[L] 15">
              <a:extLst>
                <a:ext uri="{FF2B5EF4-FFF2-40B4-BE49-F238E27FC236}">
                  <a16:creationId xmlns:a16="http://schemas.microsoft.com/office/drawing/2014/main" id="{297F128E-73E8-7146-B737-51D07ADB53B1}"/>
                </a:ext>
              </a:extLst>
            </p:cNvPr>
            <p:cNvSpPr/>
            <p:nvPr/>
          </p:nvSpPr>
          <p:spPr>
            <a:xfrm rot="16200000">
              <a:off x="3745942" y="1857253"/>
              <a:ext cx="156277" cy="119520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FB642D-54CD-8D45-8AFE-23A6F322D743}"/>
                </a:ext>
              </a:extLst>
            </p:cNvPr>
            <p:cNvSpPr txBox="1"/>
            <p:nvPr/>
          </p:nvSpPr>
          <p:spPr>
            <a:xfrm>
              <a:off x="3633406" y="2585984"/>
              <a:ext cx="7041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sz="900" b="0" i="0" dirty="0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(50,1)</a:t>
              </a:r>
              <a:endParaRPr lang="ko-Kore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4DFB11-BA86-BE45-AD2F-F2FE587D97A6}"/>
                </a:ext>
              </a:extLst>
            </p:cNvPr>
            <p:cNvSpPr txBox="1"/>
            <p:nvPr/>
          </p:nvSpPr>
          <p:spPr>
            <a:xfrm>
              <a:off x="3200896" y="370487"/>
              <a:ext cx="113670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sz="900" b="1" dirty="0">
                  <a:solidFill>
                    <a:srgbClr val="737373"/>
                  </a:solidFill>
                  <a:latin typeface="Helvetica Neue" panose="02000503000000020004" pitchFamily="2" charset="0"/>
                </a:rPr>
                <a:t>[LSTM </a:t>
              </a:r>
              <a:r>
                <a:rPr lang="en" altLang="ko-Kore-KR" sz="900" b="1" i="0" dirty="0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Layer 1]</a:t>
              </a:r>
              <a:endParaRPr lang="ko-Kore-KR" altLang="en-US" sz="9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E0FCB2-23B6-384C-A78F-89DB1E0CEB0F}"/>
                </a:ext>
              </a:extLst>
            </p:cNvPr>
            <p:cNvSpPr txBox="1"/>
            <p:nvPr/>
          </p:nvSpPr>
          <p:spPr>
            <a:xfrm>
              <a:off x="5173469" y="370487"/>
              <a:ext cx="113670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sz="900" b="1" dirty="0">
                  <a:solidFill>
                    <a:srgbClr val="737373"/>
                  </a:solidFill>
                  <a:latin typeface="Helvetica Neue" panose="02000503000000020004" pitchFamily="2" charset="0"/>
                </a:rPr>
                <a:t>[LSTM </a:t>
              </a:r>
              <a:r>
                <a:rPr lang="en" altLang="ko-Kore-KR" sz="900" b="1" i="0" dirty="0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Layer 2]</a:t>
              </a:r>
              <a:endParaRPr lang="ko-Kore-KR" altLang="en-US" sz="900" b="1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569CEDE-AA70-E54F-B47B-E2B5855A2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5456" y="1118508"/>
              <a:ext cx="1399268" cy="1354311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E5C8CFB-F194-BA44-AE86-9122BD9D4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36913" y="1622111"/>
              <a:ext cx="255460" cy="79367"/>
            </a:xfrm>
            <a:prstGeom prst="rect">
              <a:avLst/>
            </a:prstGeom>
          </p:spPr>
        </p:pic>
        <p:sp>
          <p:nvSpPr>
            <p:cNvPr id="27" name="왼쪽 중괄호[L] 26">
              <a:extLst>
                <a:ext uri="{FF2B5EF4-FFF2-40B4-BE49-F238E27FC236}">
                  <a16:creationId xmlns:a16="http://schemas.microsoft.com/office/drawing/2014/main" id="{215E9DAF-C174-BF4E-83E4-C6552C4D7896}"/>
                </a:ext>
              </a:extLst>
            </p:cNvPr>
            <p:cNvSpPr/>
            <p:nvPr/>
          </p:nvSpPr>
          <p:spPr>
            <a:xfrm rot="16200000">
              <a:off x="7618897" y="1983464"/>
              <a:ext cx="156277" cy="94278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6CB44-05FD-E940-9143-A1DEA707BF90}"/>
                </a:ext>
              </a:extLst>
            </p:cNvPr>
            <p:cNvSpPr txBox="1"/>
            <p:nvPr/>
          </p:nvSpPr>
          <p:spPr>
            <a:xfrm>
              <a:off x="7505788" y="2581992"/>
              <a:ext cx="7041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sz="900" b="0" i="0" dirty="0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(</a:t>
              </a:r>
              <a:r>
                <a:rPr lang="en-US" altLang="ko-KR" sz="900" b="0" i="0" dirty="0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64</a:t>
              </a:r>
              <a:r>
                <a:rPr lang="en" altLang="ko-Kore-KR" sz="900" b="0" i="0" dirty="0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)</a:t>
              </a:r>
              <a:endParaRPr lang="ko-Kore-KR" altLang="en-US" sz="9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BB88D6-BFCA-3D4C-B0C8-10CEAE8D3440}"/>
                </a:ext>
              </a:extLst>
            </p:cNvPr>
            <p:cNvSpPr txBox="1"/>
            <p:nvPr/>
          </p:nvSpPr>
          <p:spPr>
            <a:xfrm>
              <a:off x="7520248" y="844359"/>
              <a:ext cx="7041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sz="900" b="0" i="0" dirty="0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(</a:t>
              </a:r>
              <a:r>
                <a:rPr lang="en-US" altLang="ko-KR" sz="900" b="0" i="0" dirty="0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1</a:t>
              </a:r>
              <a:r>
                <a:rPr lang="en" altLang="ko-Kore-KR" sz="900" b="0" i="0" dirty="0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)</a:t>
              </a:r>
              <a:endParaRPr lang="ko-Kore-KR" altLang="en-US" sz="900" dirty="0"/>
            </a:p>
          </p:txBody>
        </p:sp>
        <p:sp>
          <p:nvSpPr>
            <p:cNvPr id="30" name="왼쪽 중괄호[L] 29">
              <a:extLst>
                <a:ext uri="{FF2B5EF4-FFF2-40B4-BE49-F238E27FC236}">
                  <a16:creationId xmlns:a16="http://schemas.microsoft.com/office/drawing/2014/main" id="{0F1DE4D3-CE32-4B41-906A-6914FA17894C}"/>
                </a:ext>
              </a:extLst>
            </p:cNvPr>
            <p:cNvSpPr/>
            <p:nvPr/>
          </p:nvSpPr>
          <p:spPr>
            <a:xfrm rot="5400000">
              <a:off x="7628818" y="818170"/>
              <a:ext cx="136433" cy="63424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A8642C-16CC-D945-9295-20A1F784A588}"/>
                </a:ext>
              </a:extLst>
            </p:cNvPr>
            <p:cNvSpPr txBox="1"/>
            <p:nvPr/>
          </p:nvSpPr>
          <p:spPr>
            <a:xfrm>
              <a:off x="7199977" y="370487"/>
              <a:ext cx="113670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sz="900" b="1" dirty="0">
                  <a:solidFill>
                    <a:srgbClr val="737373"/>
                  </a:solidFill>
                  <a:latin typeface="Helvetica Neue" panose="02000503000000020004" pitchFamily="2" charset="0"/>
                </a:rPr>
                <a:t>[</a:t>
              </a:r>
              <a:r>
                <a:rPr lang="en-US" altLang="ko-Kore-KR" sz="900" b="1" dirty="0">
                  <a:solidFill>
                    <a:srgbClr val="737373"/>
                  </a:solidFill>
                  <a:latin typeface="Helvetica Neue" panose="02000503000000020004" pitchFamily="2" charset="0"/>
                </a:rPr>
                <a:t>Dense</a:t>
              </a:r>
              <a:r>
                <a:rPr lang="en" altLang="ko-Kore-KR" sz="900" b="1" dirty="0">
                  <a:solidFill>
                    <a:srgbClr val="737373"/>
                  </a:solidFill>
                  <a:latin typeface="Helvetica Neue" panose="02000503000000020004" pitchFamily="2" charset="0"/>
                </a:rPr>
                <a:t> </a:t>
              </a:r>
              <a:r>
                <a:rPr lang="en" altLang="ko-Kore-KR" sz="900" b="1" i="0" dirty="0">
                  <a:solidFill>
                    <a:srgbClr val="737373"/>
                  </a:solidFill>
                  <a:effectLst/>
                  <a:latin typeface="Helvetica Neue" panose="02000503000000020004" pitchFamily="2" charset="0"/>
                </a:rPr>
                <a:t>Layer]</a:t>
              </a:r>
              <a:endParaRPr lang="ko-Kore-KR" altLang="en-US" sz="9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E5D4B6-2DD5-C844-8C4F-E3EF169A4616}"/>
                </a:ext>
              </a:extLst>
            </p:cNvPr>
            <p:cNvSpPr txBox="1"/>
            <p:nvPr/>
          </p:nvSpPr>
          <p:spPr>
            <a:xfrm>
              <a:off x="3775574" y="2959688"/>
              <a:ext cx="40325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737373"/>
                  </a:solidFill>
                  <a:latin typeface="Helvetica Neue" panose="02000503000000020004" pitchFamily="2" charset="0"/>
                </a:rPr>
                <a:t>출처</a:t>
              </a:r>
              <a:r>
                <a:rPr lang="en-US" altLang="ko-KR" sz="900" dirty="0">
                  <a:solidFill>
                    <a:srgbClr val="737373"/>
                  </a:solidFill>
                  <a:latin typeface="Helvetica Neue" panose="02000503000000020004" pitchFamily="2" charset="0"/>
                </a:rPr>
                <a:t>.</a:t>
              </a:r>
              <a:r>
                <a:rPr lang="ko-KR" altLang="en-US" sz="900" dirty="0">
                  <a:solidFill>
                    <a:srgbClr val="737373"/>
                  </a:solidFill>
                  <a:latin typeface="Helvetica Neue" panose="02000503000000020004" pitchFamily="2" charset="0"/>
                </a:rPr>
                <a:t> 김태영의 </a:t>
              </a:r>
              <a:r>
                <a:rPr lang="ko-KR" altLang="en-US" sz="900" dirty="0" err="1">
                  <a:solidFill>
                    <a:srgbClr val="737373"/>
                  </a:solidFill>
                  <a:latin typeface="Helvetica Neue" panose="02000503000000020004" pitchFamily="2" charset="0"/>
                </a:rPr>
                <a:t>케라스</a:t>
              </a:r>
              <a:r>
                <a:rPr lang="ko-KR" altLang="en-US" sz="900" dirty="0">
                  <a:solidFill>
                    <a:srgbClr val="737373"/>
                  </a:solidFill>
                  <a:latin typeface="Helvetica Neue" panose="02000503000000020004" pitchFamily="2" charset="0"/>
                </a:rPr>
                <a:t> 블로그</a:t>
              </a:r>
              <a:endParaRPr lang="en-US" altLang="ko-KR" sz="900" dirty="0">
                <a:solidFill>
                  <a:srgbClr val="737373"/>
                </a:solidFill>
                <a:latin typeface="Helvetica Neue" panose="02000503000000020004" pitchFamily="2" charset="0"/>
              </a:endParaRPr>
            </a:p>
            <a:p>
              <a:pPr algn="ctr"/>
              <a:r>
                <a:rPr lang="en-US" altLang="ko-KR" sz="900" dirty="0">
                  <a:solidFill>
                    <a:srgbClr val="737373"/>
                  </a:solidFill>
                  <a:latin typeface="Helvetica Neue" panose="02000503000000020004" pitchFamily="2" charset="0"/>
                </a:rPr>
                <a:t>(https://</a:t>
              </a:r>
              <a:r>
                <a:rPr lang="en-US" altLang="ko-KR" sz="900" dirty="0" err="1">
                  <a:solidFill>
                    <a:srgbClr val="737373"/>
                  </a:solidFill>
                  <a:latin typeface="Helvetica Neue" panose="02000503000000020004" pitchFamily="2" charset="0"/>
                </a:rPr>
                <a:t>tykimos.github.io</a:t>
              </a:r>
              <a:r>
                <a:rPr lang="en-US" altLang="ko-KR" sz="900" dirty="0">
                  <a:solidFill>
                    <a:srgbClr val="737373"/>
                  </a:solidFill>
                  <a:latin typeface="Helvetica Neue" panose="02000503000000020004" pitchFamily="2" charset="0"/>
                </a:rPr>
                <a:t>/2017/04/09/</a:t>
              </a:r>
              <a:r>
                <a:rPr lang="en-US" altLang="ko-KR" sz="900" dirty="0" err="1">
                  <a:solidFill>
                    <a:srgbClr val="737373"/>
                  </a:solidFill>
                  <a:latin typeface="Helvetica Neue" panose="02000503000000020004" pitchFamily="2" charset="0"/>
                </a:rPr>
                <a:t>RNN_Getting_Started</a:t>
              </a:r>
              <a:r>
                <a:rPr lang="en-US" altLang="ko-KR" sz="900" dirty="0">
                  <a:solidFill>
                    <a:srgbClr val="737373"/>
                  </a:solidFill>
                  <a:latin typeface="Helvetica Neue" panose="02000503000000020004" pitchFamily="2" charset="0"/>
                </a:rPr>
                <a:t>/)</a:t>
              </a:r>
              <a:endParaRPr lang="ko-Kore-KR" altLang="en-US" sz="7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36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77</Words>
  <Application>Microsoft Macintosh PowerPoint</Application>
  <PresentationFormat>와이드스크린</PresentationFormat>
  <Paragraphs>16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Helvetica Neue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뉴로젠</dc:creator>
  <cp:lastModifiedBy>뉴로젠</cp:lastModifiedBy>
  <cp:revision>3</cp:revision>
  <dcterms:created xsi:type="dcterms:W3CDTF">2022-02-08T02:21:24Z</dcterms:created>
  <dcterms:modified xsi:type="dcterms:W3CDTF">2022-02-08T02:45:09Z</dcterms:modified>
</cp:coreProperties>
</file>