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9" r:id="rId4"/>
    <p:sldId id="258" r:id="rId5"/>
    <p:sldId id="266" r:id="rId6"/>
    <p:sldId id="260" r:id="rId7"/>
    <p:sldId id="268" r:id="rId8"/>
    <p:sldId id="261" r:id="rId9"/>
    <p:sldId id="271" r:id="rId10"/>
    <p:sldId id="263" r:id="rId11"/>
    <p:sldId id="264" r:id="rId12"/>
    <p:sldId id="270" r:id="rId13"/>
    <p:sldId id="265" r:id="rId14"/>
    <p:sldId id="273" r:id="rId15"/>
    <p:sldId id="267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CD0E-0931-433A-A586-FDF47B52C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171B9-9B40-423B-BF68-4FC4F9C9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89182-C106-41E4-81B6-80BF228C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BA88-FA32-4FBB-A11A-81F1B0574D18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545A9-85A9-4D25-8C2F-F6AA329E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32785-30E6-4DA7-8BFF-305D68D3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B8B5-B048-4257-AE49-9883121A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0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444E-2D6B-4259-8F86-F9341519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B38EE-9660-4C88-84EB-14ACAD7E5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CF0E5-6E2E-4F3C-94D3-D550C8EB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BA88-FA32-4FBB-A11A-81F1B0574D18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76B2-B71A-48C0-A86D-BF9D91E7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B5588-1D73-47C5-B2E6-7FC1DE28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B8B5-B048-4257-AE49-9883121A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5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787C8-993F-4098-BDC6-E89BA8FE0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1A1E3-7B3F-46E5-91DA-E684F2577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BB449-0132-40EA-B593-BEED02F4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BA88-FA32-4FBB-A11A-81F1B0574D18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7AD8-E9A6-40A9-985B-B5EF6FA2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814C-2A28-4860-AF20-48B1DD22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B8B5-B048-4257-AE49-9883121A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5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FF36-47A5-46B9-8550-8FB34F48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A78B-CFC4-4169-AD26-A753B4A0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CB432-2503-4B75-BB2D-A177284A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BA88-FA32-4FBB-A11A-81F1B0574D18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D1557-0B89-4063-B37B-449B1BE8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940DC-32FD-4326-B56A-CE757247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B8B5-B048-4257-AE49-9883121A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5421-1F57-427A-A683-C2FC87CD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D84EC-BF15-464C-833A-ECCB6341E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4D1B-558F-4F1D-A9A1-08C8EC48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BA88-FA32-4FBB-A11A-81F1B0574D18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3E38F-21FC-415E-8E4D-F9DFA449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657A-7F92-48E4-B88E-626E6590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B8B5-B048-4257-AE49-9883121A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3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26CD-52D2-4F1E-8279-BAE6B9B0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640A-7920-4EA2-97B8-86013FFFE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B4C44-4A5A-4641-921E-F6EBE0672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A0264-C036-4F37-A3AA-B7B813CB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BA88-FA32-4FBB-A11A-81F1B0574D18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E9384-19F8-47C0-91D9-79DDC5AA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E4401-9567-4D9F-B1D8-3698306D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B8B5-B048-4257-AE49-9883121A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2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F1A0-396D-48F5-84EB-6A9105A3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D6AF3-A833-4057-9DDF-3907DC12E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6DA2E-8FC2-4A57-BAD8-7C0F2F66E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A09FF-46F4-41D4-9AD2-5DBD03672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85A4C-9BD1-45F4-AE04-88E2BA256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A6CFA-E364-4CFA-8E3E-F4279968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BA88-FA32-4FBB-A11A-81F1B0574D18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9915B-B17B-46BB-8FEE-3C782F25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19AEB-2520-4D84-855A-E29E6F0B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B8B5-B048-4257-AE49-9883121A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1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0E49-E257-45CC-A9DF-F99246FE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4DEA3-D696-493D-B113-037279F7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BA88-FA32-4FBB-A11A-81F1B0574D18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689E6-F62F-4A34-BD06-F95B5B34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437A5-6BE8-46A4-B59F-E0E17A4E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B8B5-B048-4257-AE49-9883121A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5A66E-F3A3-4014-BA98-313A04E0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BA88-FA32-4FBB-A11A-81F1B0574D18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B0A19-2FA2-489B-A70C-616C5903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E9A55-08DD-48FD-93CD-F4FFAD41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B8B5-B048-4257-AE49-9883121A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7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7D78-6C0D-4D0B-BC16-584B0A2B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34F05-1861-490C-9B4F-8D420E73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55CBE-7FC5-40CB-8F24-BDBCA723E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429C8-AFE1-4AA4-87EA-BC702C51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BA88-FA32-4FBB-A11A-81F1B0574D18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98C38-A996-42EC-896E-8257C0DE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D98E5-2743-4283-92EF-77D3630C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B8B5-B048-4257-AE49-9883121A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4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416F-F83C-4290-AB6E-E5AB2E99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FC248-0710-4087-A9EC-C74935F17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6A89D-6C6F-4C06-9D06-32B3B4FFE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A471A-29D3-4D17-BE06-C3F7B91C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BA88-FA32-4FBB-A11A-81F1B0574D18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62D1B-807E-4C81-B3E7-758BFBA0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1E824-0071-4D5A-AD41-ECBD78BA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B8B5-B048-4257-AE49-9883121A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3CC3DC-FB19-4717-B4EA-56D2BDCC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411BF-7BAA-4BA6-ACF2-D6E709CD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58468-9683-448E-887E-22F9E9928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3BA88-FA32-4FBB-A11A-81F1B0574D18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2BB59-2DC3-47B7-8B92-C957D4B00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F59E3-F1C9-4128-919E-C6C3C0816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B8B5-B048-4257-AE49-9883121A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8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alessiocorrado99/animals1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h.tsang/review-inception-v3-1st-runner-up-image-classification-in-ilsvrc-2015-17915421f77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D640-86AB-4CA3-AE67-C0A7A0DDA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1A064-1269-4464-8EC4-D6E452B90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796156"/>
            <a:ext cx="4517572" cy="1200329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16521534</a:t>
            </a:r>
          </a:p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16520242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1EEEA-4A2C-418A-B226-0B5BD29286FC}"/>
              </a:ext>
            </a:extLst>
          </p:cNvPr>
          <p:cNvSpPr txBox="1"/>
          <p:nvPr/>
        </p:nvSpPr>
        <p:spPr>
          <a:xfrm>
            <a:off x="8093976" y="4715001"/>
            <a:ext cx="3250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76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E9BA-4329-48FE-B801-81B9BC68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89A0-3F3C-4F7F-85B0-A797F8380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Epochs=20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steps_per_epoch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367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validation_steps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131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rate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Adam.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categorical_crossentropy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Confussion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F45E7-0B9A-43B1-8236-9246980A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333" y="4899133"/>
            <a:ext cx="2637248" cy="76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7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1DAC-3CFA-46D8-9D40-CBA1507F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76E90-5360-4513-8E5B-1780D5FE941C}"/>
              </a:ext>
            </a:extLst>
          </p:cNvPr>
          <p:cNvSpPr/>
          <p:nvPr/>
        </p:nvSpPr>
        <p:spPr>
          <a:xfrm>
            <a:off x="688158" y="5443537"/>
            <a:ext cx="4125296" cy="1047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i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Loss_test: </a:t>
            </a:r>
            <a:r>
              <a:rPr lang="en-US" sz="22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0.10811947361467104 </a:t>
            </a:r>
          </a:p>
          <a:p>
            <a:pPr>
              <a:lnSpc>
                <a:spcPct val="150000"/>
              </a:lnSpc>
            </a:pPr>
            <a:r>
              <a:rPr lang="en-US" sz="2200" b="1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Acc_test</a:t>
            </a:r>
            <a:r>
              <a:rPr lang="en-US" sz="22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0.9717665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BC9ADF-64A4-4851-A77C-00ACEE111DC0}"/>
              </a:ext>
            </a:extLst>
          </p:cNvPr>
          <p:cNvSpPr txBox="1">
            <a:spLocks/>
          </p:cNvSpPr>
          <p:nvPr/>
        </p:nvSpPr>
        <p:spPr>
          <a:xfrm>
            <a:off x="3310678" y="1123286"/>
            <a:ext cx="35322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InceptionV3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1C0F59-DF1C-4EB6-840C-DE122ACF6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216" y="3535907"/>
            <a:ext cx="4238626" cy="2847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E718FD-F4A9-4B9A-B57E-937114057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1" y="338932"/>
            <a:ext cx="4572000" cy="2838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465AB7-9376-4948-BDC3-02C56005F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51" y="2128837"/>
            <a:ext cx="52673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2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608B-BA3B-4927-85B4-70C1D256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45EE1F-1EB2-43DF-9DE8-28BC9692B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1270" y="523875"/>
            <a:ext cx="4419600" cy="2905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FD61CE-3B55-4B6E-BD62-9423E4361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270" y="3463925"/>
            <a:ext cx="4505325" cy="3028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B64E05-591F-4FED-97AE-6DB75D54C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56" y="1976437"/>
            <a:ext cx="4924425" cy="31908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A34700-3FC7-46FC-82F9-6BB57988F057}"/>
              </a:ext>
            </a:extLst>
          </p:cNvPr>
          <p:cNvSpPr/>
          <p:nvPr/>
        </p:nvSpPr>
        <p:spPr>
          <a:xfrm>
            <a:off x="688158" y="5443537"/>
            <a:ext cx="3716082" cy="96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Loss_test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0.46954192973305064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acc_test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0.8468142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28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C410-5978-44D1-8CB6-BE115B88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Confussion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642121-2923-4C9B-82B0-DEE88FC68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71053" y="2086029"/>
            <a:ext cx="6638105" cy="4771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EC9A28-ECED-4656-8299-A0A349ED9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78" y="2086029"/>
            <a:ext cx="6007222" cy="47719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706CF3-086C-4262-A21A-CCEA68E3CF69}"/>
              </a:ext>
            </a:extLst>
          </p:cNvPr>
          <p:cNvSpPr txBox="1">
            <a:spLocks/>
          </p:cNvSpPr>
          <p:nvPr/>
        </p:nvSpPr>
        <p:spPr>
          <a:xfrm>
            <a:off x="990601" y="1553592"/>
            <a:ext cx="2187606" cy="28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InceptionV3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7FE7C7-7F32-41F7-9420-080574FE17DA}"/>
              </a:ext>
            </a:extLst>
          </p:cNvPr>
          <p:cNvSpPr txBox="1">
            <a:spLocks/>
          </p:cNvSpPr>
          <p:nvPr/>
        </p:nvSpPr>
        <p:spPr>
          <a:xfrm>
            <a:off x="8298403" y="1545940"/>
            <a:ext cx="2187606" cy="28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</a:p>
        </p:txBody>
      </p:sp>
    </p:spTree>
    <p:extLst>
      <p:ext uri="{BB962C8B-B14F-4D97-AF65-F5344CB8AC3E}">
        <p14:creationId xmlns:p14="http://schemas.microsoft.com/office/powerpoint/2010/main" val="3335409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AF1E0-B0FB-4A5A-8BBB-C2939084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91056"/>
          </a:xfrm>
        </p:spPr>
        <p:txBody>
          <a:bodyPr anchor="t">
            <a:normAutofit/>
          </a:bodyPr>
          <a:lstStyle/>
          <a:p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Nhận dạng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E78BFA-7D11-490C-B0F7-ED879C6BF7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0973" y="1122973"/>
            <a:ext cx="3438815" cy="232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9A6796-A928-46B7-94D1-0178EFD3B33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21" y="1006723"/>
            <a:ext cx="3416322" cy="255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9B6B2C-3F0D-4DB5-9DDF-22F19C26D22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49" y="643467"/>
            <a:ext cx="2530163" cy="32802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2F60-6A8B-4696-9D89-BEBA64440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3"/>
            <a:ext cx="4930626" cy="1591057"/>
          </a:xfrm>
        </p:spPr>
        <p:txBody>
          <a:bodyPr>
            <a:normAutofit/>
          </a:bodyPr>
          <a:lstStyle/>
          <a:p>
            <a:r>
              <a:rPr lang="en-US" sz="1700"/>
              <a:t>Sau khi Train mô hình ta l</a:t>
            </a:r>
            <a:r>
              <a:rPr lang="vi-VN" sz="1700"/>
              <a:t>ư</a:t>
            </a:r>
            <a:r>
              <a:rPr lang="en-US" sz="1700"/>
              <a:t>u để tiện sử dụng nhiều và nhanh chóng h</a:t>
            </a:r>
            <a:r>
              <a:rPr lang="vi-VN" sz="1700"/>
              <a:t>ơ</a:t>
            </a:r>
            <a:r>
              <a:rPr lang="en-US" sz="1700"/>
              <a:t>n.</a:t>
            </a:r>
          </a:p>
          <a:p>
            <a:r>
              <a:rPr lang="en-US" sz="1700"/>
              <a:t>Nhập ảnh, xử lý ảnh với resize và rescale.</a:t>
            </a:r>
          </a:p>
          <a:p>
            <a:r>
              <a:rPr lang="en-US" sz="1700"/>
              <a:t>Sau đó ta sử dụng hàm predict để lấy đ</a:t>
            </a:r>
            <a:r>
              <a:rPr lang="vi-VN" sz="1700"/>
              <a:t>ư</a:t>
            </a:r>
            <a:r>
              <a:rPr lang="en-US" sz="1700"/>
              <a:t>ợc label của ảnh.</a:t>
            </a:r>
          </a:p>
        </p:txBody>
      </p:sp>
      <p:grpSp>
        <p:nvGrpSpPr>
          <p:cNvPr id="12" name="Group 15">
            <a:extLst>
              <a:ext uri="{FF2B5EF4-FFF2-40B4-BE49-F238E27FC236}">
                <a16:creationId xmlns:a16="http://schemas.microsoft.com/office/drawing/2014/main" id="{D4469D90-62FA-49B2-981E-5305361D5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2474" y="4592474"/>
            <a:ext cx="1128382" cy="847206"/>
            <a:chOff x="8183879" y="1000124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81E6897-9689-4C48-ADC3-9F41AAE3A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04E145C-C4EA-4DED-B029-22B811FC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330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6B00-0F8F-4EEC-8088-4779568C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chế,h</a:t>
            </a:r>
            <a:r>
              <a:rPr lang="vi-V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8A4FC-D092-40FB-99FD-F420A3DB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resize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resize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47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88E8-975B-4E4A-ACF6-B3D161B0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17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63306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8F17-B7B6-4D69-B1ED-DB1AAA64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2601"/>
            <a:ext cx="10515600" cy="1325563"/>
          </a:xfrm>
        </p:spPr>
        <p:txBody>
          <a:bodyPr/>
          <a:lstStyle/>
          <a:p>
            <a:r>
              <a:rPr lang="en-US" dirty="0"/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410482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F554-0892-4993-99BB-42FB90A8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1EAEBA-E189-4088-B719-C2B98E48E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747231"/>
              </p:ext>
            </p:extLst>
          </p:nvPr>
        </p:nvGraphicFramePr>
        <p:xfrm>
          <a:off x="2726036" y="1970842"/>
          <a:ext cx="6739928" cy="395944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84982">
                  <a:extLst>
                    <a:ext uri="{9D8B030D-6E8A-4147-A177-3AD203B41FA5}">
                      <a16:colId xmlns:a16="http://schemas.microsoft.com/office/drawing/2014/main" val="2927178938"/>
                    </a:ext>
                  </a:extLst>
                </a:gridCol>
                <a:gridCol w="1684982">
                  <a:extLst>
                    <a:ext uri="{9D8B030D-6E8A-4147-A177-3AD203B41FA5}">
                      <a16:colId xmlns:a16="http://schemas.microsoft.com/office/drawing/2014/main" val="1226893453"/>
                    </a:ext>
                  </a:extLst>
                </a:gridCol>
                <a:gridCol w="1684982">
                  <a:extLst>
                    <a:ext uri="{9D8B030D-6E8A-4147-A177-3AD203B41FA5}">
                      <a16:colId xmlns:a16="http://schemas.microsoft.com/office/drawing/2014/main" val="1903208222"/>
                    </a:ext>
                  </a:extLst>
                </a:gridCol>
                <a:gridCol w="1684982">
                  <a:extLst>
                    <a:ext uri="{9D8B030D-6E8A-4147-A177-3AD203B41FA5}">
                      <a16:colId xmlns:a16="http://schemas.microsoft.com/office/drawing/2014/main" val="2799210683"/>
                    </a:ext>
                  </a:extLst>
                </a:gridCol>
              </a:tblGrid>
              <a:tr h="9759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Tên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Công việc riêng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Công việc chung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Mức độ hoàn thành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795329"/>
                  </a:ext>
                </a:extLst>
              </a:tr>
              <a:tr h="149173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Trần Nguyên Thuận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Code phân chia dữ liệu, train mô hình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- Tìm tài liệu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- Kiểm tra đánh giá lại mô hình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Hoàn thành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9286673"/>
                  </a:ext>
                </a:extLst>
              </a:tr>
              <a:tr h="149173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Nguyễn Minh Đức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Code phần kiểm tra đánh giá và nhận diện ảnh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Hoàn thành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962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41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50BB-A238-4A5D-A4EF-21ED4532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thực hiện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237F3-434B-4C4F-9A38-67499B0CEE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025" y="1690688"/>
            <a:ext cx="8221949" cy="401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1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5BADB9-ECE4-4CE1-A1B3-D882E344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489EF3-EF7E-407E-A62C-3722EF81A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4896775" cy="509020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Kaggle(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https://www.kaggle.com/alessiocorrado99/animals10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28.000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Dog, cat, horse,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spyder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butterfly, chicken, sheep, cow, squirrel, elephant.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train(18322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20%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test(5242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10%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validation(2615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55E8B9-63CE-4DD0-9927-4A0566A6AC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" r="7052" b="3"/>
          <a:stretch/>
        </p:blipFill>
        <p:spPr>
          <a:xfrm>
            <a:off x="6169980" y="1842821"/>
            <a:ext cx="54057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0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2615-D6C3-43D7-AE4A-488F6276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57A2B-D2D4-4B0E-9B1E-B1076DFB6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51524" cy="44863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ImageDataGenerator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rescale pixel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[0,1]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97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65B5-214D-4D14-BD84-16CEDEAD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InceptionV3 </a:t>
            </a:r>
          </a:p>
        </p:txBody>
      </p:sp>
      <p:pic>
        <p:nvPicPr>
          <p:cNvPr id="1026" name="Picture 2" descr="Image result for inception v3&quot;">
            <a:extLst>
              <a:ext uri="{FF2B5EF4-FFF2-40B4-BE49-F238E27FC236}">
                <a16:creationId xmlns:a16="http://schemas.microsoft.com/office/drawing/2014/main" id="{891FB15B-3F81-4D43-A1C1-FDF2BF0A26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90688"/>
            <a:ext cx="9144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B43C74-9C13-4335-BF8E-2DDA4AA80CBA}"/>
              </a:ext>
            </a:extLst>
          </p:cNvPr>
          <p:cNvSpPr txBox="1"/>
          <p:nvPr/>
        </p:nvSpPr>
        <p:spPr>
          <a:xfrm>
            <a:off x="2157104" y="6051283"/>
            <a:ext cx="7877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Nguồn</a:t>
            </a:r>
            <a:r>
              <a:rPr lang="en-US" sz="1600" dirty="0"/>
              <a:t> </a:t>
            </a:r>
            <a:r>
              <a:rPr lang="en-US" sz="1600" dirty="0" err="1"/>
              <a:t>ảnh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https://medium.com/@sh.tsang/review-inception-v3-1st-runner-up-image-classification-in-ilsvrc-2015-17915421f77c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358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13B3-5894-4B73-8CC1-BB67CD3F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</a:p>
        </p:txBody>
      </p:sp>
      <p:pic>
        <p:nvPicPr>
          <p:cNvPr id="4" name="Picture 2" descr="VGG16">
            <a:extLst>
              <a:ext uri="{FF2B5EF4-FFF2-40B4-BE49-F238E27FC236}">
                <a16:creationId xmlns:a16="http://schemas.microsoft.com/office/drawing/2014/main" id="{4EFA8EE8-2CFF-4772-9422-7FAF04E4CC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291" y="1825625"/>
            <a:ext cx="73554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10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7B86-8E52-4D74-B21F-E25CB9984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25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InceptionV3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mixed10.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BD9172-1D22-4909-A2E6-0A07909A745C}"/>
              </a:ext>
            </a:extLst>
          </p:cNvPr>
          <p:cNvSpPr/>
          <p:nvPr/>
        </p:nvSpPr>
        <p:spPr>
          <a:xfrm>
            <a:off x="526741" y="4987902"/>
            <a:ext cx="11218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/>
              <a:t>23</a:t>
            </a:r>
            <a:r>
              <a:rPr lang="en-US" dirty="0"/>
              <a:t>.</a:t>
            </a:r>
            <a:r>
              <a:rPr lang="vi-VN" dirty="0"/>
              <a:t>911</a:t>
            </a:r>
            <a:r>
              <a:rPr lang="en-US" dirty="0"/>
              <a:t>.</a:t>
            </a:r>
            <a:r>
              <a:rPr lang="vi-VN" dirty="0"/>
              <a:t>210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/>
              <a:t>2</a:t>
            </a:r>
            <a:r>
              <a:rPr lang="en-US" dirty="0"/>
              <a:t>.</a:t>
            </a:r>
            <a:r>
              <a:rPr lang="vi-VN" dirty="0"/>
              <a:t>108</a:t>
            </a:r>
            <a:r>
              <a:rPr lang="en-US" dirty="0"/>
              <a:t>.</a:t>
            </a:r>
            <a:r>
              <a:rPr lang="vi-VN" dirty="0"/>
              <a:t>426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trainable, </a:t>
            </a:r>
            <a:r>
              <a:rPr lang="vi-VN" dirty="0"/>
              <a:t>21,802,784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non-trainable.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B1BED-4A78-499D-9521-4918A22B9A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9401" y="2170214"/>
            <a:ext cx="9873197" cy="26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6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655B-1AC4-4462-8CAE-3F201393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BBC0655-1B7D-47D3-B572-745EC54F1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7150"/>
            <a:ext cx="10515600" cy="16385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8BF489-B2EB-4278-8C7B-2930CCFB1C5B}"/>
              </a:ext>
            </a:extLst>
          </p:cNvPr>
          <p:cNvSpPr/>
          <p:nvPr/>
        </p:nvSpPr>
        <p:spPr>
          <a:xfrm>
            <a:off x="838199" y="4579034"/>
            <a:ext cx="10063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40,416,074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25,701,386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trainable, </a:t>
            </a:r>
            <a:r>
              <a:rPr lang="en-US" dirty="0"/>
              <a:t>14,714,688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non-trainable.</a:t>
            </a:r>
          </a:p>
        </p:txBody>
      </p:sp>
    </p:spTree>
    <p:extLst>
      <p:ext uri="{BB962C8B-B14F-4D97-AF65-F5344CB8AC3E}">
        <p14:creationId xmlns:p14="http://schemas.microsoft.com/office/powerpoint/2010/main" val="392750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472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Nhận dạng 1 số loại động vật</vt:lpstr>
      <vt:lpstr>Phân công công việc</vt:lpstr>
      <vt:lpstr>Quá trình thực hiện</vt:lpstr>
      <vt:lpstr>Bộ dữ liệu</vt:lpstr>
      <vt:lpstr>Tăng cường, tiền xử lý dữ liệu</vt:lpstr>
      <vt:lpstr>Xây dựng mô hình InceptionV3 </vt:lpstr>
      <vt:lpstr>VGG16</vt:lpstr>
      <vt:lpstr>PowerPoint Presentation</vt:lpstr>
      <vt:lpstr>VGG16</vt:lpstr>
      <vt:lpstr>Training</vt:lpstr>
      <vt:lpstr>Đánh giá</vt:lpstr>
      <vt:lpstr>VGG16</vt:lpstr>
      <vt:lpstr>Confussion matrix</vt:lpstr>
      <vt:lpstr>Nhận dạng</vt:lpstr>
      <vt:lpstr>Hạn chế,hướng phát triển</vt:lpstr>
      <vt:lpstr>DEMO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dạng 1 số loại động vật</dc:title>
  <dc:creator>tran nguyen thuan</dc:creator>
  <cp:lastModifiedBy>tran nguyen thuan</cp:lastModifiedBy>
  <cp:revision>6</cp:revision>
  <dcterms:created xsi:type="dcterms:W3CDTF">2019-12-30T18:09:08Z</dcterms:created>
  <dcterms:modified xsi:type="dcterms:W3CDTF">2019-12-31T03:02:30Z</dcterms:modified>
</cp:coreProperties>
</file>