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97" r:id="rId6"/>
    <p:sldId id="292" r:id="rId7"/>
    <p:sldId id="293" r:id="rId8"/>
    <p:sldId id="295" r:id="rId9"/>
    <p:sldId id="296" r:id="rId10"/>
    <p:sldId id="298" r:id="rId11"/>
    <p:sldId id="299" r:id="rId12"/>
    <p:sldId id="300" r:id="rId13"/>
    <p:sldId id="301" r:id="rId14"/>
    <p:sldId id="302" r:id="rId15"/>
    <p:sldId id="303" r:id="rId16"/>
    <p:sldId id="304" r:id="rId17"/>
    <p:sldId id="307" r:id="rId18"/>
    <p:sldId id="308" r:id="rId19"/>
    <p:sldId id="305" r:id="rId20"/>
    <p:sldId id="306" r:id="rId21"/>
    <p:sldId id="309" r:id="rId22"/>
    <p:sldId id="278" r:id="rId23"/>
  </p:sldIdLst>
  <p:sldSz cx="9144000" cy="5143500" type="screen16x9"/>
  <p:notesSz cx="6858000" cy="9144000"/>
  <p:embeddedFontLst>
    <p:embeddedFont>
      <p:font typeface="Barlow Light" panose="00000400000000000000" pitchFamily="2" charset="0"/>
      <p:regular r:id="rId25"/>
      <p:bold r:id="rId26"/>
      <p:italic r:id="rId27"/>
      <p:boldItalic r:id="rId28"/>
    </p:embeddedFont>
    <p:embeddedFont>
      <p:font typeface="EB Garamond" panose="00000500000000000000" pitchFamily="2" charset="0"/>
      <p:regular r:id="rId29"/>
      <p:bold r:id="rId30"/>
      <p:italic r:id="rId31"/>
      <p:boldItalic r:id="rId32"/>
    </p:embeddedFont>
    <p:embeddedFont>
      <p:font typeface="Fira Sans Extra Condensed Medium" panose="020B0604020202020204" charset="0"/>
      <p:regular r:id="rId33"/>
      <p:bold r:id="rId34"/>
      <p:italic r:id="rId35"/>
      <p:boldItalic r:id="rId36"/>
    </p:embeddedFont>
    <p:embeddedFont>
      <p:font typeface="Montserrat" panose="00000500000000000000" pitchFamily="2" charset="0"/>
      <p:regular r:id="rId37"/>
      <p:bold r:id="rId38"/>
      <p:italic r:id="rId39"/>
      <p:boldItalic r:id="rId40"/>
    </p:embeddedFont>
    <p:embeddedFont>
      <p:font typeface="Montserrat ExtraBold" panose="00000900000000000000" pitchFamily="2" charset="0"/>
      <p:bold r:id="rId41"/>
      <p:boldItalic r:id="rId42"/>
    </p:embeddedFont>
    <p:embeddedFont>
      <p:font typeface="Montserrat Light" panose="000004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40D6AA-E600-459D-92EE-BB3A398BD222}">
  <a:tblStyle styleId="{B340D6AA-E600-459D-92EE-BB3A398BD2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94660"/>
  </p:normalViewPr>
  <p:slideViewPr>
    <p:cSldViewPr snapToGrid="0">
      <p:cViewPr varScale="1">
        <p:scale>
          <a:sx n="120" d="100"/>
          <a:sy n="120" d="100"/>
        </p:scale>
        <p:origin x="62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59d6898307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59d6898307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36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59d6898307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59d6898307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340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59d6898307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59d6898307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143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5540b6adc3_2_9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5540b6adc3_2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1a8f1e756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1a8f1e756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6c698b0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6c698b0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156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59d6898307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59d6898307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361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59d6898307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59d6898307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2048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59d6898307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59d6898307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4038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59d6898307_0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59d6898307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689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solidFill>
          <a:srgbClr val="FFFFFF"/>
        </a:solidFill>
        <a:effectLst/>
      </p:bgPr>
    </p:bg>
    <p:spTree>
      <p:nvGrpSpPr>
        <p:cNvPr id="1" name="Shape 8"/>
        <p:cNvGrpSpPr/>
        <p:nvPr/>
      </p:nvGrpSpPr>
      <p:grpSpPr>
        <a:xfrm>
          <a:off x="0" y="0"/>
          <a:ext cx="0" cy="0"/>
          <a:chOff x="0" y="0"/>
          <a:chExt cx="0" cy="0"/>
        </a:xfrm>
      </p:grpSpPr>
      <p:sp>
        <p:nvSpPr>
          <p:cNvPr id="9" name="Google Shape;9;p2"/>
          <p:cNvSpPr/>
          <p:nvPr/>
        </p:nvSpPr>
        <p:spPr>
          <a:xfrm>
            <a:off x="18639" y="1507984"/>
            <a:ext cx="176" cy="172"/>
          </a:xfrm>
          <a:custGeom>
            <a:avLst/>
            <a:gdLst/>
            <a:ahLst/>
            <a:cxnLst/>
            <a:rect l="l" t="t" r="r" b="b"/>
            <a:pathLst>
              <a:path w="1" h="1" extrusionOk="0">
                <a:moveTo>
                  <a:pt x="0" y="0"/>
                </a:moveTo>
                <a:lnTo>
                  <a:pt x="0" y="0"/>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39" y="2419108"/>
            <a:ext cx="176" cy="172"/>
          </a:xfrm>
          <a:custGeom>
            <a:avLst/>
            <a:gdLst/>
            <a:ahLst/>
            <a:cxnLst/>
            <a:rect l="l" t="t" r="r" b="b"/>
            <a:pathLst>
              <a:path w="1" h="1" extrusionOk="0">
                <a:moveTo>
                  <a:pt x="0" y="0"/>
                </a:move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2" name="Google Shape;12;p2"/>
          <p:cNvSpPr/>
          <p:nvPr/>
        </p:nvSpPr>
        <p:spPr>
          <a:xfrm flipH="1">
            <a:off x="1144517" y="9122"/>
            <a:ext cx="176" cy="172"/>
          </a:xfrm>
          <a:custGeom>
            <a:avLst/>
            <a:gdLst/>
            <a:ahLst/>
            <a:cxnLst/>
            <a:rect l="l" t="t" r="r" b="b"/>
            <a:pathLst>
              <a:path w="1" h="1" extrusionOk="0">
                <a:moveTo>
                  <a:pt x="0" y="1"/>
                </a:moveTo>
                <a:lnTo>
                  <a:pt x="0" y="1"/>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txBox="1">
            <a:spLocks noGrp="1"/>
          </p:cNvSpPr>
          <p:nvPr>
            <p:ph type="ctrTitle"/>
          </p:nvPr>
        </p:nvSpPr>
        <p:spPr>
          <a:xfrm flipH="1">
            <a:off x="623625" y="2236500"/>
            <a:ext cx="3576900" cy="6705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Montserrat ExtraBold"/>
              <a:buNone/>
              <a:defRPr sz="3600">
                <a:latin typeface="Montserrat ExtraBold"/>
                <a:ea typeface="Montserrat ExtraBold"/>
                <a:cs typeface="Montserrat ExtraBold"/>
                <a:sym typeface="Montserrat Extra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flipH="1">
            <a:off x="623500" y="3116767"/>
            <a:ext cx="3629100" cy="67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EB Garamond"/>
              <a:buNone/>
              <a:defRPr sz="1400">
                <a:latin typeface="EB Garamond"/>
                <a:ea typeface="EB Garamond"/>
                <a:cs typeface="EB Garamond"/>
                <a:sym typeface="EB Garamond"/>
              </a:defRPr>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15" name="Google Shape;15;p2"/>
          <p:cNvSpPr/>
          <p:nvPr/>
        </p:nvSpPr>
        <p:spPr>
          <a:xfrm>
            <a:off x="4099510" y="-103020"/>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F8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_1">
    <p:bg>
      <p:bgPr>
        <a:solidFill>
          <a:srgbClr val="FFFFFF"/>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3414640"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18" name="Google Shape;18;p3"/>
          <p:cNvSpPr txBox="1">
            <a:spLocks noGrp="1"/>
          </p:cNvSpPr>
          <p:nvPr>
            <p:ph type="subTitle" idx="1"/>
          </p:nvPr>
        </p:nvSpPr>
        <p:spPr>
          <a:xfrm>
            <a:off x="362274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 name="Google Shape;19;p3"/>
          <p:cNvSpPr txBox="1">
            <a:spLocks noGrp="1"/>
          </p:cNvSpPr>
          <p:nvPr>
            <p:ph type="title" idx="2" hasCustomPrompt="1"/>
          </p:nvPr>
        </p:nvSpPr>
        <p:spPr>
          <a:xfrm>
            <a:off x="369910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0" name="Google Shape;20;p3"/>
          <p:cNvSpPr txBox="1">
            <a:spLocks noGrp="1"/>
          </p:cNvSpPr>
          <p:nvPr>
            <p:ph type="ctrTitle" idx="3"/>
          </p:nvPr>
        </p:nvSpPr>
        <p:spPr>
          <a:xfrm>
            <a:off x="3414853"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1" name="Google Shape;21;p3"/>
          <p:cNvSpPr txBox="1">
            <a:spLocks noGrp="1"/>
          </p:cNvSpPr>
          <p:nvPr>
            <p:ph type="subTitle" idx="4"/>
          </p:nvPr>
        </p:nvSpPr>
        <p:spPr>
          <a:xfrm>
            <a:off x="358764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 name="Google Shape;22;p3"/>
          <p:cNvSpPr txBox="1">
            <a:spLocks noGrp="1"/>
          </p:cNvSpPr>
          <p:nvPr>
            <p:ph type="title" idx="5" hasCustomPrompt="1"/>
          </p:nvPr>
        </p:nvSpPr>
        <p:spPr>
          <a:xfrm>
            <a:off x="369910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 name="Google Shape;23;p3"/>
          <p:cNvSpPr txBox="1">
            <a:spLocks noGrp="1"/>
          </p:cNvSpPr>
          <p:nvPr>
            <p:ph type="ctrTitle" idx="6"/>
          </p:nvPr>
        </p:nvSpPr>
        <p:spPr>
          <a:xfrm>
            <a:off x="5582025" y="1853313"/>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4" name="Google Shape;24;p3"/>
          <p:cNvSpPr txBox="1">
            <a:spLocks noGrp="1"/>
          </p:cNvSpPr>
          <p:nvPr>
            <p:ph type="subTitle" idx="7"/>
          </p:nvPr>
        </p:nvSpPr>
        <p:spPr>
          <a:xfrm>
            <a:off x="5789900"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3"/>
          <p:cNvSpPr txBox="1">
            <a:spLocks noGrp="1"/>
          </p:cNvSpPr>
          <p:nvPr>
            <p:ph type="title" idx="8" hasCustomPrompt="1"/>
          </p:nvPr>
        </p:nvSpPr>
        <p:spPr>
          <a:xfrm>
            <a:off x="5866262"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6" name="Google Shape;26;p3"/>
          <p:cNvSpPr txBox="1">
            <a:spLocks noGrp="1"/>
          </p:cNvSpPr>
          <p:nvPr>
            <p:ph type="ctrTitle" idx="9"/>
          </p:nvPr>
        </p:nvSpPr>
        <p:spPr>
          <a:xfrm>
            <a:off x="558198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27" name="Google Shape;27;p3"/>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3"/>
          </p:nvPr>
        </p:nvSpPr>
        <p:spPr>
          <a:xfrm>
            <a:off x="5754800"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3"/>
          <p:cNvSpPr txBox="1">
            <a:spLocks noGrp="1"/>
          </p:cNvSpPr>
          <p:nvPr>
            <p:ph type="title" idx="14" hasCustomPrompt="1"/>
          </p:nvPr>
        </p:nvSpPr>
        <p:spPr>
          <a:xfrm>
            <a:off x="5866262"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0" name="Google Shape;30;p3"/>
          <p:cNvSpPr txBox="1">
            <a:spLocks noGrp="1"/>
          </p:cNvSpPr>
          <p:nvPr>
            <p:ph type="ctrTitle" idx="15"/>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31" name="Google Shape;31;p3"/>
          <p:cNvSpPr txBox="1">
            <a:spLocks noGrp="1"/>
          </p:cNvSpPr>
          <p:nvPr>
            <p:ph type="ctrTitle" idx="16"/>
          </p:nvPr>
        </p:nvSpPr>
        <p:spPr>
          <a:xfrm>
            <a:off x="1226125" y="1853313"/>
            <a:ext cx="23928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2" name="Google Shape;32;p3"/>
          <p:cNvSpPr txBox="1">
            <a:spLocks noGrp="1"/>
          </p:cNvSpPr>
          <p:nvPr>
            <p:ph type="subTitle" idx="17"/>
          </p:nvPr>
        </p:nvSpPr>
        <p:spPr>
          <a:xfrm>
            <a:off x="1469325" y="2314760"/>
            <a:ext cx="19065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3" name="Google Shape;33;p3"/>
          <p:cNvSpPr txBox="1">
            <a:spLocks noGrp="1"/>
          </p:cNvSpPr>
          <p:nvPr>
            <p:ph type="title" idx="18" hasCustomPrompt="1"/>
          </p:nvPr>
        </p:nvSpPr>
        <p:spPr>
          <a:xfrm>
            <a:off x="1545687" y="1565141"/>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3"/>
          <p:cNvSpPr txBox="1">
            <a:spLocks noGrp="1"/>
          </p:cNvSpPr>
          <p:nvPr>
            <p:ph type="ctrTitle" idx="19"/>
          </p:nvPr>
        </p:nvSpPr>
        <p:spPr>
          <a:xfrm>
            <a:off x="1261437" y="3359411"/>
            <a:ext cx="2322300" cy="57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1200"/>
            </a:lvl1pPr>
            <a:lvl2pPr lvl="1" algn="ctr" rtl="0">
              <a:spcBef>
                <a:spcPts val="0"/>
              </a:spcBef>
              <a:spcAft>
                <a:spcPts val="0"/>
              </a:spcAft>
              <a:buSzPts val="1200"/>
              <a:buNone/>
              <a:defRPr sz="1200"/>
            </a:lvl2pPr>
            <a:lvl3pPr lvl="2" algn="ctr" rtl="0">
              <a:spcBef>
                <a:spcPts val="0"/>
              </a:spcBef>
              <a:spcAft>
                <a:spcPts val="0"/>
              </a:spcAft>
              <a:buSzPts val="1200"/>
              <a:buNone/>
              <a:defRPr sz="1200"/>
            </a:lvl3pPr>
            <a:lvl4pPr lvl="3" algn="ctr" rtl="0">
              <a:spcBef>
                <a:spcPts val="0"/>
              </a:spcBef>
              <a:spcAft>
                <a:spcPts val="0"/>
              </a:spcAft>
              <a:buSzPts val="1200"/>
              <a:buNone/>
              <a:defRPr sz="1200"/>
            </a:lvl4pPr>
            <a:lvl5pPr lvl="4" algn="ctr" rtl="0">
              <a:spcBef>
                <a:spcPts val="0"/>
              </a:spcBef>
              <a:spcAft>
                <a:spcPts val="0"/>
              </a:spcAft>
              <a:buSzPts val="1200"/>
              <a:buNone/>
              <a:defRPr sz="1200"/>
            </a:lvl5pPr>
            <a:lvl6pPr lvl="5" algn="ctr" rtl="0">
              <a:spcBef>
                <a:spcPts val="0"/>
              </a:spcBef>
              <a:spcAft>
                <a:spcPts val="0"/>
              </a:spcAft>
              <a:buSzPts val="1200"/>
              <a:buNone/>
              <a:defRPr sz="1200"/>
            </a:lvl6pPr>
            <a:lvl7pPr lvl="6" algn="ctr" rtl="0">
              <a:spcBef>
                <a:spcPts val="0"/>
              </a:spcBef>
              <a:spcAft>
                <a:spcPts val="0"/>
              </a:spcAft>
              <a:buSzPts val="1200"/>
              <a:buNone/>
              <a:defRPr sz="1200"/>
            </a:lvl7pPr>
            <a:lvl8pPr lvl="7" algn="ctr" rtl="0">
              <a:spcBef>
                <a:spcPts val="0"/>
              </a:spcBef>
              <a:spcAft>
                <a:spcPts val="0"/>
              </a:spcAft>
              <a:buSzPts val="1200"/>
              <a:buNone/>
              <a:defRPr sz="1200"/>
            </a:lvl8pPr>
            <a:lvl9pPr lvl="8" algn="ctr" rtl="0">
              <a:spcBef>
                <a:spcPts val="0"/>
              </a:spcBef>
              <a:spcAft>
                <a:spcPts val="0"/>
              </a:spcAft>
              <a:buSzPts val="1200"/>
              <a:buNone/>
              <a:defRPr sz="1200"/>
            </a:lvl9pPr>
          </a:lstStyle>
          <a:p>
            <a:endParaRPr/>
          </a:p>
        </p:txBody>
      </p:sp>
      <p:sp>
        <p:nvSpPr>
          <p:cNvPr id="35" name="Google Shape;35;p3"/>
          <p:cNvSpPr txBox="1">
            <a:spLocks noGrp="1"/>
          </p:cNvSpPr>
          <p:nvPr>
            <p:ph type="subTitle" idx="20"/>
          </p:nvPr>
        </p:nvSpPr>
        <p:spPr>
          <a:xfrm>
            <a:off x="1434225" y="3820858"/>
            <a:ext cx="1976700" cy="6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6" name="Google Shape;36;p3"/>
          <p:cNvSpPr txBox="1">
            <a:spLocks noGrp="1"/>
          </p:cNvSpPr>
          <p:nvPr>
            <p:ph type="title" idx="21" hasCustomPrompt="1"/>
          </p:nvPr>
        </p:nvSpPr>
        <p:spPr>
          <a:xfrm>
            <a:off x="1545687" y="3091842"/>
            <a:ext cx="1753800" cy="57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37" name="Google Shape;37;p3"/>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7">
    <p:spTree>
      <p:nvGrpSpPr>
        <p:cNvPr id="1" name="Shape 39"/>
        <p:cNvGrpSpPr/>
        <p:nvPr/>
      </p:nvGrpSpPr>
      <p:grpSpPr>
        <a:xfrm>
          <a:off x="0" y="0"/>
          <a:ext cx="0" cy="0"/>
          <a:chOff x="0" y="0"/>
          <a:chExt cx="0" cy="0"/>
        </a:xfrm>
      </p:grpSpPr>
      <p:sp>
        <p:nvSpPr>
          <p:cNvPr id="40" name="Google Shape;40;p4"/>
          <p:cNvSpPr/>
          <p:nvPr/>
        </p:nvSpPr>
        <p:spPr>
          <a:xfrm rot="-5400000">
            <a:off x="-101015" y="-226845"/>
            <a:ext cx="5995571" cy="6199231"/>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9AD7D2">
              <a:alpha val="12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42" name="Google Shape;42;p4"/>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CUSTOM_6">
    <p:bg>
      <p:bgPr>
        <a:solidFill>
          <a:srgbClr val="FFFFFF"/>
        </a:solidFill>
        <a:effectLst/>
      </p:bgPr>
    </p:bg>
    <p:spTree>
      <p:nvGrpSpPr>
        <p:cNvPr id="1" name="Shape 58"/>
        <p:cNvGrpSpPr/>
        <p:nvPr/>
      </p:nvGrpSpPr>
      <p:grpSpPr>
        <a:xfrm>
          <a:off x="0" y="0"/>
          <a:ext cx="0" cy="0"/>
          <a:chOff x="0" y="0"/>
          <a:chExt cx="0" cy="0"/>
        </a:xfrm>
      </p:grpSpPr>
      <p:sp>
        <p:nvSpPr>
          <p:cNvPr id="59" name="Google Shape;59;p7"/>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1" name="Google Shape;61;p7"/>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7"/>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design 2">
  <p:cSld name="CUSTOM_6_2">
    <p:bg>
      <p:bgPr>
        <a:solidFill>
          <a:srgbClr val="FFFFFF"/>
        </a:solidFill>
        <a:effectLst/>
      </p:bgPr>
    </p:bg>
    <p:spTree>
      <p:nvGrpSpPr>
        <p:cNvPr id="1" name="Shape 63"/>
        <p:cNvGrpSpPr/>
        <p:nvPr/>
      </p:nvGrpSpPr>
      <p:grpSpPr>
        <a:xfrm>
          <a:off x="0" y="0"/>
          <a:ext cx="0" cy="0"/>
          <a:chOff x="0" y="0"/>
          <a:chExt cx="0" cy="0"/>
        </a:xfrm>
      </p:grpSpPr>
      <p:sp>
        <p:nvSpPr>
          <p:cNvPr id="64" name="Google Shape;64;p8"/>
          <p:cNvSpPr/>
          <p:nvPr/>
        </p:nvSpPr>
        <p:spPr>
          <a:xfrm>
            <a:off x="2618169" y="-31835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FFE48D">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67" name="Google Shape;67;p8"/>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3">
  <p:cSld name="CUSTOM_6_2_1">
    <p:bg>
      <p:bgPr>
        <a:solidFill>
          <a:srgbClr val="FFFFFF"/>
        </a:solidFill>
        <a:effectLst/>
      </p:bgPr>
    </p:bg>
    <p:spTree>
      <p:nvGrpSpPr>
        <p:cNvPr id="1" name="Shape 69"/>
        <p:cNvGrpSpPr/>
        <p:nvPr/>
      </p:nvGrpSpPr>
      <p:grpSpPr>
        <a:xfrm>
          <a:off x="0" y="0"/>
          <a:ext cx="0" cy="0"/>
          <a:chOff x="0" y="0"/>
          <a:chExt cx="0" cy="0"/>
        </a:xfrm>
      </p:grpSpPr>
      <p:sp>
        <p:nvSpPr>
          <p:cNvPr id="70" name="Google Shape;70;p9"/>
          <p:cNvSpPr/>
          <p:nvPr/>
        </p:nvSpPr>
        <p:spPr>
          <a:xfrm rot="5400000">
            <a:off x="3902197" y="260906"/>
            <a:ext cx="5602683" cy="6035175"/>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p:nvPr/>
        </p:nvSpPr>
        <p:spPr>
          <a:xfrm>
            <a:off x="742950" y="710350"/>
            <a:ext cx="8686800" cy="279600"/>
          </a:xfrm>
          <a:prstGeom prst="rect">
            <a:avLst/>
          </a:pr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None/>
              <a:defRPr sz="1200">
                <a:solidFill>
                  <a:srgbClr val="FFFFFF"/>
                </a:solidFill>
              </a:defRPr>
            </a:lvl1pPr>
            <a:lvl2pPr lvl="1" algn="ctr" rtl="0">
              <a:spcBef>
                <a:spcPts val="0"/>
              </a:spcBef>
              <a:spcAft>
                <a:spcPts val="0"/>
              </a:spcAft>
              <a:buClr>
                <a:srgbClr val="000000"/>
              </a:buClr>
              <a:buSzPts val="1100"/>
              <a:buNone/>
              <a:defRPr sz="1100">
                <a:solidFill>
                  <a:srgbClr val="000000"/>
                </a:solidFill>
              </a:defRPr>
            </a:lvl2pPr>
            <a:lvl3pPr lvl="2" algn="ctr" rtl="0">
              <a:spcBef>
                <a:spcPts val="0"/>
              </a:spcBef>
              <a:spcAft>
                <a:spcPts val="0"/>
              </a:spcAft>
              <a:buClr>
                <a:srgbClr val="000000"/>
              </a:buClr>
              <a:buSzPts val="1100"/>
              <a:buNone/>
              <a:defRPr sz="1100">
                <a:solidFill>
                  <a:srgbClr val="000000"/>
                </a:solidFill>
              </a:defRPr>
            </a:lvl3pPr>
            <a:lvl4pPr lvl="3" algn="ctr" rtl="0">
              <a:spcBef>
                <a:spcPts val="0"/>
              </a:spcBef>
              <a:spcAft>
                <a:spcPts val="0"/>
              </a:spcAft>
              <a:buClr>
                <a:srgbClr val="000000"/>
              </a:buClr>
              <a:buSzPts val="1100"/>
              <a:buNone/>
              <a:defRPr sz="1100">
                <a:solidFill>
                  <a:srgbClr val="000000"/>
                </a:solidFill>
              </a:defRPr>
            </a:lvl4pPr>
            <a:lvl5pPr lvl="4" algn="ctr" rtl="0">
              <a:spcBef>
                <a:spcPts val="0"/>
              </a:spcBef>
              <a:spcAft>
                <a:spcPts val="0"/>
              </a:spcAft>
              <a:buClr>
                <a:srgbClr val="000000"/>
              </a:buClr>
              <a:buSzPts val="1100"/>
              <a:buNone/>
              <a:defRPr sz="1100">
                <a:solidFill>
                  <a:srgbClr val="000000"/>
                </a:solidFill>
              </a:defRPr>
            </a:lvl5pPr>
            <a:lvl6pPr lvl="5" algn="ctr" rtl="0">
              <a:spcBef>
                <a:spcPts val="0"/>
              </a:spcBef>
              <a:spcAft>
                <a:spcPts val="0"/>
              </a:spcAft>
              <a:buClr>
                <a:srgbClr val="000000"/>
              </a:buClr>
              <a:buSzPts val="1100"/>
              <a:buNone/>
              <a:defRPr sz="1100">
                <a:solidFill>
                  <a:srgbClr val="000000"/>
                </a:solidFill>
              </a:defRPr>
            </a:lvl6pPr>
            <a:lvl7pPr lvl="6" algn="ctr" rtl="0">
              <a:spcBef>
                <a:spcPts val="0"/>
              </a:spcBef>
              <a:spcAft>
                <a:spcPts val="0"/>
              </a:spcAft>
              <a:buClr>
                <a:srgbClr val="000000"/>
              </a:buClr>
              <a:buSzPts val="1100"/>
              <a:buNone/>
              <a:defRPr sz="1100">
                <a:solidFill>
                  <a:srgbClr val="000000"/>
                </a:solidFill>
              </a:defRPr>
            </a:lvl7pPr>
            <a:lvl8pPr lvl="7" algn="ctr" rtl="0">
              <a:spcBef>
                <a:spcPts val="0"/>
              </a:spcBef>
              <a:spcAft>
                <a:spcPts val="0"/>
              </a:spcAft>
              <a:buClr>
                <a:srgbClr val="000000"/>
              </a:buClr>
              <a:buSzPts val="1100"/>
              <a:buNone/>
              <a:defRPr sz="1100">
                <a:solidFill>
                  <a:srgbClr val="000000"/>
                </a:solidFill>
              </a:defRPr>
            </a:lvl8pPr>
            <a:lvl9pPr lvl="8" algn="ctr" rtl="0">
              <a:spcBef>
                <a:spcPts val="0"/>
              </a:spcBef>
              <a:spcAft>
                <a:spcPts val="0"/>
              </a:spcAft>
              <a:buClr>
                <a:srgbClr val="000000"/>
              </a:buClr>
              <a:buSzPts val="1100"/>
              <a:buNone/>
              <a:defRPr sz="1100">
                <a:solidFill>
                  <a:srgbClr val="000000"/>
                </a:solidFill>
              </a:defRPr>
            </a:lvl9pPr>
          </a:lstStyle>
          <a:p>
            <a:endParaRPr/>
          </a:p>
        </p:txBody>
      </p:sp>
      <p:sp>
        <p:nvSpPr>
          <p:cNvPr id="73" name="Google Shape;73;p9"/>
          <p:cNvSpPr/>
          <p:nvPr/>
        </p:nvSpPr>
        <p:spPr>
          <a:xfrm>
            <a:off x="419100" y="732400"/>
            <a:ext cx="235500" cy="235500"/>
          </a:xfrm>
          <a:prstGeom prst="ellipse">
            <a:avLst/>
          </a:pr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a:off x="95250" y="732400"/>
            <a:ext cx="235500" cy="235500"/>
          </a:xfrm>
          <a:prstGeom prst="ellipse">
            <a:avLst/>
          </a:pr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6_1">
    <p:bg>
      <p:bgPr>
        <a:solidFill>
          <a:srgbClr val="FFFFFF"/>
        </a:solidFill>
        <a:effectLst/>
      </p:bgPr>
    </p:bg>
    <p:spTree>
      <p:nvGrpSpPr>
        <p:cNvPr id="1" name="Shape 75"/>
        <p:cNvGrpSpPr/>
        <p:nvPr/>
      </p:nvGrpSpPr>
      <p:grpSpPr>
        <a:xfrm>
          <a:off x="0" y="0"/>
          <a:ext cx="0" cy="0"/>
          <a:chOff x="0" y="0"/>
          <a:chExt cx="0" cy="0"/>
        </a:xfrm>
      </p:grpSpPr>
      <p:sp>
        <p:nvSpPr>
          <p:cNvPr id="76" name="Google Shape;76;p10"/>
          <p:cNvSpPr/>
          <p:nvPr/>
        </p:nvSpPr>
        <p:spPr>
          <a:xfrm rot="-5400000">
            <a:off x="126769" y="-375501"/>
            <a:ext cx="6811569" cy="7337207"/>
          </a:xfrm>
          <a:custGeom>
            <a:avLst/>
            <a:gdLst/>
            <a:ahLst/>
            <a:cxnLst/>
            <a:rect l="l" t="t" r="r" b="b"/>
            <a:pathLst>
              <a:path w="201481" h="208325" extrusionOk="0">
                <a:moveTo>
                  <a:pt x="11154" y="0"/>
                </a:moveTo>
                <a:cubicBezTo>
                  <a:pt x="4056" y="11322"/>
                  <a:pt x="0" y="25053"/>
                  <a:pt x="2324" y="39924"/>
                </a:cubicBezTo>
                <a:cubicBezTo>
                  <a:pt x="9717" y="87327"/>
                  <a:pt x="46473" y="78032"/>
                  <a:pt x="51839" y="97677"/>
                </a:cubicBezTo>
                <a:cubicBezTo>
                  <a:pt x="53106" y="102282"/>
                  <a:pt x="52853" y="108577"/>
                  <a:pt x="51712" y="115464"/>
                </a:cubicBezTo>
                <a:cubicBezTo>
                  <a:pt x="47938" y="138856"/>
                  <a:pt x="66191" y="159846"/>
                  <a:pt x="89765" y="159846"/>
                </a:cubicBezTo>
                <a:cubicBezTo>
                  <a:pt x="90204" y="159846"/>
                  <a:pt x="90644" y="159839"/>
                  <a:pt x="91087" y="159824"/>
                </a:cubicBezTo>
                <a:cubicBezTo>
                  <a:pt x="97764" y="159584"/>
                  <a:pt x="104483" y="159440"/>
                  <a:pt x="110886" y="159440"/>
                </a:cubicBezTo>
                <a:cubicBezTo>
                  <a:pt x="119109" y="159440"/>
                  <a:pt x="126814" y="159677"/>
                  <a:pt x="133250" y="160247"/>
                </a:cubicBezTo>
                <a:cubicBezTo>
                  <a:pt x="155895" y="162275"/>
                  <a:pt x="147826" y="197383"/>
                  <a:pt x="191257" y="208325"/>
                </a:cubicBezTo>
                <a:lnTo>
                  <a:pt x="195270" y="208325"/>
                </a:lnTo>
                <a:cubicBezTo>
                  <a:pt x="198692" y="208325"/>
                  <a:pt x="201481" y="205536"/>
                  <a:pt x="201481" y="202072"/>
                </a:cubicBezTo>
                <a:lnTo>
                  <a:pt x="201481" y="5999"/>
                </a:lnTo>
                <a:cubicBezTo>
                  <a:pt x="201481" y="3211"/>
                  <a:pt x="199622" y="760"/>
                  <a:pt x="196960" y="0"/>
                </a:cubicBezTo>
                <a:close/>
              </a:path>
            </a:pathLst>
          </a:custGeom>
          <a:solidFill>
            <a:srgbClr val="ADDBD7">
              <a:alpha val="20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CB64"/>
              </a:buClr>
              <a:buSzPts val="4800"/>
              <a:buNone/>
              <a:defRPr sz="4800">
                <a:solidFill>
                  <a:srgbClr val="FFCB64"/>
                </a:solidFill>
              </a:defRPr>
            </a:lvl1pPr>
            <a:lvl2pPr lvl="1" algn="ctr" rtl="0">
              <a:spcBef>
                <a:spcPts val="0"/>
              </a:spcBef>
              <a:spcAft>
                <a:spcPts val="0"/>
              </a:spcAft>
              <a:buClr>
                <a:srgbClr val="000000"/>
              </a:buClr>
              <a:buSzPts val="4800"/>
              <a:buNone/>
              <a:defRPr sz="4800">
                <a:solidFill>
                  <a:srgbClr val="000000"/>
                </a:solidFill>
              </a:defRPr>
            </a:lvl2pPr>
            <a:lvl3pPr lvl="2" algn="ctr" rtl="0">
              <a:spcBef>
                <a:spcPts val="0"/>
              </a:spcBef>
              <a:spcAft>
                <a:spcPts val="0"/>
              </a:spcAft>
              <a:buClr>
                <a:srgbClr val="000000"/>
              </a:buClr>
              <a:buSzPts val="4800"/>
              <a:buNone/>
              <a:defRPr sz="4800">
                <a:solidFill>
                  <a:srgbClr val="000000"/>
                </a:solidFill>
              </a:defRPr>
            </a:lvl3pPr>
            <a:lvl4pPr lvl="3" algn="ctr" rtl="0">
              <a:spcBef>
                <a:spcPts val="0"/>
              </a:spcBef>
              <a:spcAft>
                <a:spcPts val="0"/>
              </a:spcAft>
              <a:buClr>
                <a:srgbClr val="000000"/>
              </a:buClr>
              <a:buSzPts val="4800"/>
              <a:buNone/>
              <a:defRPr sz="4800">
                <a:solidFill>
                  <a:srgbClr val="000000"/>
                </a:solidFill>
              </a:defRPr>
            </a:lvl4pPr>
            <a:lvl5pPr lvl="4" algn="ctr" rtl="0">
              <a:spcBef>
                <a:spcPts val="0"/>
              </a:spcBef>
              <a:spcAft>
                <a:spcPts val="0"/>
              </a:spcAft>
              <a:buClr>
                <a:srgbClr val="000000"/>
              </a:buClr>
              <a:buSzPts val="4800"/>
              <a:buNone/>
              <a:defRPr sz="4800">
                <a:solidFill>
                  <a:srgbClr val="000000"/>
                </a:solidFill>
              </a:defRPr>
            </a:lvl5pPr>
            <a:lvl6pPr lvl="5" algn="ctr" rtl="0">
              <a:spcBef>
                <a:spcPts val="0"/>
              </a:spcBef>
              <a:spcAft>
                <a:spcPts val="0"/>
              </a:spcAft>
              <a:buClr>
                <a:srgbClr val="000000"/>
              </a:buClr>
              <a:buSzPts val="4800"/>
              <a:buNone/>
              <a:defRPr sz="4800">
                <a:solidFill>
                  <a:srgbClr val="000000"/>
                </a:solidFill>
              </a:defRPr>
            </a:lvl6pPr>
            <a:lvl7pPr lvl="6" algn="ctr" rtl="0">
              <a:spcBef>
                <a:spcPts val="0"/>
              </a:spcBef>
              <a:spcAft>
                <a:spcPts val="0"/>
              </a:spcAft>
              <a:buClr>
                <a:srgbClr val="000000"/>
              </a:buClr>
              <a:buSzPts val="4800"/>
              <a:buNone/>
              <a:defRPr sz="4800">
                <a:solidFill>
                  <a:srgbClr val="000000"/>
                </a:solidFill>
              </a:defRPr>
            </a:lvl7pPr>
            <a:lvl8pPr lvl="7" algn="ctr" rtl="0">
              <a:spcBef>
                <a:spcPts val="0"/>
              </a:spcBef>
              <a:spcAft>
                <a:spcPts val="0"/>
              </a:spcAft>
              <a:buClr>
                <a:srgbClr val="000000"/>
              </a:buClr>
              <a:buSzPts val="4800"/>
              <a:buNone/>
              <a:defRPr sz="4800">
                <a:solidFill>
                  <a:srgbClr val="000000"/>
                </a:solidFill>
              </a:defRPr>
            </a:lvl8pPr>
            <a:lvl9pPr lvl="8" algn="ctr" rtl="0">
              <a:spcBef>
                <a:spcPts val="0"/>
              </a:spcBef>
              <a:spcAft>
                <a:spcPts val="0"/>
              </a:spcAft>
              <a:buClr>
                <a:srgbClr val="000000"/>
              </a:buClr>
              <a:buSzPts val="4800"/>
              <a:buNone/>
              <a:defRPr sz="4800">
                <a:solidFill>
                  <a:srgbClr val="000000"/>
                </a:solidFill>
              </a:defRPr>
            </a:lvl9pPr>
          </a:lstStyle>
          <a:p>
            <a:endParaRPr/>
          </a:p>
        </p:txBody>
      </p:sp>
      <p:sp>
        <p:nvSpPr>
          <p:cNvPr id="78" name="Google Shape;78;p10"/>
          <p:cNvSpPr txBox="1">
            <a:spLocks noGrp="1"/>
          </p:cNvSpPr>
          <p:nvPr>
            <p:ph type="subTitle" idx="1"/>
          </p:nvPr>
        </p:nvSpPr>
        <p:spPr>
          <a:xfrm flipH="1">
            <a:off x="1674026" y="2409550"/>
            <a:ext cx="3012300" cy="167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Clr>
                <a:srgbClr val="000000"/>
              </a:buClr>
              <a:buSzPts val="1200"/>
              <a:buNone/>
              <a:defRPr>
                <a:solidFill>
                  <a:srgbClr val="000000"/>
                </a:solidFill>
              </a:defRPr>
            </a:lvl2pPr>
            <a:lvl3pPr lvl="2" algn="r" rtl="0">
              <a:lnSpc>
                <a:spcPct val="100000"/>
              </a:lnSpc>
              <a:spcBef>
                <a:spcPts val="0"/>
              </a:spcBef>
              <a:spcAft>
                <a:spcPts val="0"/>
              </a:spcAft>
              <a:buClr>
                <a:srgbClr val="000000"/>
              </a:buClr>
              <a:buSzPts val="1200"/>
              <a:buNone/>
              <a:defRPr>
                <a:solidFill>
                  <a:srgbClr val="000000"/>
                </a:solidFill>
              </a:defRPr>
            </a:lvl3pPr>
            <a:lvl4pPr lvl="3" algn="r" rtl="0">
              <a:lnSpc>
                <a:spcPct val="100000"/>
              </a:lnSpc>
              <a:spcBef>
                <a:spcPts val="0"/>
              </a:spcBef>
              <a:spcAft>
                <a:spcPts val="0"/>
              </a:spcAft>
              <a:buClr>
                <a:srgbClr val="000000"/>
              </a:buClr>
              <a:buSzPts val="1200"/>
              <a:buNone/>
              <a:defRPr>
                <a:solidFill>
                  <a:srgbClr val="000000"/>
                </a:solidFill>
              </a:defRPr>
            </a:lvl4pPr>
            <a:lvl5pPr lvl="4" algn="r" rtl="0">
              <a:lnSpc>
                <a:spcPct val="100000"/>
              </a:lnSpc>
              <a:spcBef>
                <a:spcPts val="0"/>
              </a:spcBef>
              <a:spcAft>
                <a:spcPts val="0"/>
              </a:spcAft>
              <a:buClr>
                <a:srgbClr val="000000"/>
              </a:buClr>
              <a:buSzPts val="1200"/>
              <a:buNone/>
              <a:defRPr>
                <a:solidFill>
                  <a:srgbClr val="000000"/>
                </a:solidFill>
              </a:defRPr>
            </a:lvl5pPr>
            <a:lvl6pPr lvl="5" algn="r" rtl="0">
              <a:lnSpc>
                <a:spcPct val="100000"/>
              </a:lnSpc>
              <a:spcBef>
                <a:spcPts val="0"/>
              </a:spcBef>
              <a:spcAft>
                <a:spcPts val="0"/>
              </a:spcAft>
              <a:buClr>
                <a:srgbClr val="000000"/>
              </a:buClr>
              <a:buSzPts val="1200"/>
              <a:buNone/>
              <a:defRPr>
                <a:solidFill>
                  <a:srgbClr val="000000"/>
                </a:solidFill>
              </a:defRPr>
            </a:lvl6pPr>
            <a:lvl7pPr lvl="6" algn="r" rtl="0">
              <a:lnSpc>
                <a:spcPct val="100000"/>
              </a:lnSpc>
              <a:spcBef>
                <a:spcPts val="0"/>
              </a:spcBef>
              <a:spcAft>
                <a:spcPts val="0"/>
              </a:spcAft>
              <a:buClr>
                <a:srgbClr val="000000"/>
              </a:buClr>
              <a:buSzPts val="1200"/>
              <a:buNone/>
              <a:defRPr>
                <a:solidFill>
                  <a:srgbClr val="000000"/>
                </a:solidFill>
              </a:defRPr>
            </a:lvl7pPr>
            <a:lvl8pPr lvl="7" algn="r" rtl="0">
              <a:lnSpc>
                <a:spcPct val="100000"/>
              </a:lnSpc>
              <a:spcBef>
                <a:spcPts val="0"/>
              </a:spcBef>
              <a:spcAft>
                <a:spcPts val="0"/>
              </a:spcAft>
              <a:buClr>
                <a:srgbClr val="000000"/>
              </a:buClr>
              <a:buSzPts val="1200"/>
              <a:buNone/>
              <a:defRPr>
                <a:solidFill>
                  <a:srgbClr val="000000"/>
                </a:solidFill>
              </a:defRPr>
            </a:lvl8pPr>
            <a:lvl9pPr lvl="8" algn="r" rtl="0">
              <a:lnSpc>
                <a:spcPct val="100000"/>
              </a:lnSpc>
              <a:spcBef>
                <a:spcPts val="0"/>
              </a:spcBef>
              <a:spcAft>
                <a:spcPts val="0"/>
              </a:spcAft>
              <a:buClr>
                <a:srgbClr val="000000"/>
              </a:buClr>
              <a:buSzPts val="1200"/>
              <a:buNone/>
              <a:defRPr>
                <a:solidFill>
                  <a:srgbClr val="000000"/>
                </a:solidFill>
              </a:defRPr>
            </a:lvl9pPr>
          </a:lstStyle>
          <a:p>
            <a:endParaRPr/>
          </a:p>
        </p:txBody>
      </p:sp>
      <p:sp>
        <p:nvSpPr>
          <p:cNvPr id="79" name="Google Shape;79;p10"/>
          <p:cNvSpPr txBox="1"/>
          <p:nvPr/>
        </p:nvSpPr>
        <p:spPr>
          <a:xfrm>
            <a:off x="1263550" y="3683250"/>
            <a:ext cx="3398100" cy="1784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900">
                <a:solidFill>
                  <a:srgbClr val="434343"/>
                </a:solidFill>
                <a:latin typeface="EB Garamond"/>
                <a:ea typeface="EB Garamond"/>
                <a:cs typeface="EB Garamond"/>
                <a:sym typeface="EB Garamond"/>
              </a:rPr>
              <a:t>CREDITS: This presentation template was created by </a:t>
            </a:r>
            <a:r>
              <a:rPr lang="en" sz="900" b="1">
                <a:solidFill>
                  <a:srgbClr val="434343"/>
                </a:solidFill>
                <a:uFill>
                  <a:noFill/>
                </a:uFill>
                <a:latin typeface="EB Garamond"/>
                <a:ea typeface="EB Garamond"/>
                <a:cs typeface="EB Garamond"/>
                <a:sym typeface="EB Garamond"/>
                <a:hlinkClick r:id="rId2">
                  <a:extLst>
                    <a:ext uri="{A12FA001-AC4F-418D-AE19-62706E023703}">
                      <ahyp:hlinkClr xmlns:ahyp="http://schemas.microsoft.com/office/drawing/2018/hyperlinkcolor" val="tx"/>
                    </a:ext>
                  </a:extLst>
                </a:hlinkClick>
              </a:rPr>
              <a:t>Slidesgo</a:t>
            </a:r>
            <a:r>
              <a:rPr lang="en" sz="900">
                <a:solidFill>
                  <a:srgbClr val="434343"/>
                </a:solidFill>
                <a:latin typeface="EB Garamond"/>
                <a:ea typeface="EB Garamond"/>
                <a:cs typeface="EB Garamond"/>
                <a:sym typeface="EB Garamond"/>
              </a:rPr>
              <a:t>, including icons by </a:t>
            </a:r>
            <a:r>
              <a:rPr lang="en" sz="900" b="1">
                <a:solidFill>
                  <a:srgbClr val="434343"/>
                </a:solidFill>
                <a:uFill>
                  <a:noFill/>
                </a:uFill>
                <a:latin typeface="EB Garamond"/>
                <a:ea typeface="EB Garamond"/>
                <a:cs typeface="EB Garamond"/>
                <a:sym typeface="EB Garamond"/>
                <a:hlinkClick r:id="rId3">
                  <a:extLst>
                    <a:ext uri="{A12FA001-AC4F-418D-AE19-62706E023703}">
                      <ahyp:hlinkClr xmlns:ahyp="http://schemas.microsoft.com/office/drawing/2018/hyperlinkcolor" val="tx"/>
                    </a:ext>
                  </a:extLst>
                </a:hlinkClick>
              </a:rPr>
              <a:t>Flaticon</a:t>
            </a:r>
            <a:r>
              <a:rPr lang="en" sz="900">
                <a:solidFill>
                  <a:srgbClr val="434343"/>
                </a:solidFill>
                <a:latin typeface="EB Garamond"/>
                <a:ea typeface="EB Garamond"/>
                <a:cs typeface="EB Garamond"/>
                <a:sym typeface="EB Garamond"/>
              </a:rPr>
              <a:t>, and infographics &amp; images by </a:t>
            </a:r>
            <a:r>
              <a:rPr lang="en" sz="900" b="1">
                <a:solidFill>
                  <a:srgbClr val="434343"/>
                </a:solidFill>
                <a:uFill>
                  <a:noFill/>
                </a:uFill>
                <a:latin typeface="EB Garamond"/>
                <a:ea typeface="EB Garamond"/>
                <a:cs typeface="EB Garamond"/>
                <a:sym typeface="EB Garamond"/>
                <a:hlinkClick r:id="rId4">
                  <a:extLst>
                    <a:ext uri="{A12FA001-AC4F-418D-AE19-62706E023703}">
                      <ahyp:hlinkClr xmlns:ahyp="http://schemas.microsoft.com/office/drawing/2018/hyperlinkcolor" val="tx"/>
                    </a:ext>
                  </a:extLst>
                </a:hlinkClick>
              </a:rPr>
              <a:t>Freepik</a:t>
            </a:r>
            <a:r>
              <a:rPr lang="en" sz="900">
                <a:solidFill>
                  <a:srgbClr val="434343"/>
                </a:solidFill>
                <a:latin typeface="EB Garamond"/>
                <a:ea typeface="EB Garamond"/>
                <a:cs typeface="EB Garamond"/>
                <a:sym typeface="EB Garamond"/>
              </a:rPr>
              <a:t>. </a:t>
            </a:r>
            <a:endParaRPr sz="900">
              <a:solidFill>
                <a:srgbClr val="434343"/>
              </a:solidFill>
              <a:latin typeface="EB Garamond"/>
              <a:ea typeface="EB Garamond"/>
              <a:cs typeface="EB Garamond"/>
              <a:sym typeface="EB Garamond"/>
            </a:endParaRPr>
          </a:p>
          <a:p>
            <a:pPr marL="0" lvl="0" indent="0" algn="r" rtl="0">
              <a:lnSpc>
                <a:spcPct val="100000"/>
              </a:lnSpc>
              <a:spcBef>
                <a:spcPts val="300"/>
              </a:spcBef>
              <a:spcAft>
                <a:spcPts val="0"/>
              </a:spcAft>
              <a:buNone/>
            </a:pPr>
            <a:r>
              <a:rPr lang="en" sz="900" b="1">
                <a:solidFill>
                  <a:srgbClr val="434343"/>
                </a:solidFill>
                <a:latin typeface="EB Garamond"/>
                <a:ea typeface="EB Garamond"/>
                <a:cs typeface="EB Garamond"/>
                <a:sym typeface="EB Garamond"/>
              </a:rPr>
              <a:t>Please keep this slide for attribution.</a:t>
            </a:r>
            <a:endParaRPr sz="900" b="1">
              <a:solidFill>
                <a:srgbClr val="434343"/>
              </a:solidFill>
              <a:latin typeface="EB Garamond"/>
              <a:ea typeface="EB Garamond"/>
              <a:cs typeface="EB Garamond"/>
              <a:sym typeface="EB Garamond"/>
            </a:endParaRPr>
          </a:p>
          <a:p>
            <a:pPr marL="0" lvl="0" indent="0" algn="r" rtl="0">
              <a:lnSpc>
                <a:spcPct val="115000"/>
              </a:lnSpc>
              <a:spcBef>
                <a:spcPts val="300"/>
              </a:spcBef>
              <a:spcAft>
                <a:spcPts val="0"/>
              </a:spcAft>
              <a:buNone/>
            </a:pPr>
            <a:endParaRPr>
              <a:latin typeface="Barlow Light"/>
              <a:ea typeface="Barlow Light"/>
              <a:cs typeface="Barlow Light"/>
              <a:sym typeface="Barlow Light"/>
            </a:endParaRPr>
          </a:p>
          <a:p>
            <a:pPr marL="0" lvl="0" indent="0" algn="r" rtl="0">
              <a:spcBef>
                <a:spcPts val="0"/>
              </a:spcBef>
              <a:spcAft>
                <a:spcPts val="0"/>
              </a:spcAft>
              <a:buNone/>
            </a:pPr>
            <a:endParaRPr>
              <a:latin typeface="Barlow Light"/>
              <a:ea typeface="Barlow Light"/>
              <a:cs typeface="Barlow Light"/>
              <a:sym typeface="Barlow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Montserrat ExtraBold"/>
              <a:buNone/>
              <a:defRPr sz="2800">
                <a:solidFill>
                  <a:srgbClr val="434343"/>
                </a:solidFill>
                <a:latin typeface="Montserrat ExtraBold"/>
                <a:ea typeface="Montserrat ExtraBold"/>
                <a:cs typeface="Montserrat ExtraBold"/>
                <a:sym typeface="Montserrat ExtraBold"/>
              </a:defRPr>
            </a:lvl1pPr>
            <a:lvl2pPr lvl="1"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2pPr>
            <a:lvl3pPr lvl="2"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3pPr>
            <a:lvl4pPr lvl="3"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4pPr>
            <a:lvl5pPr lvl="4"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5pPr>
            <a:lvl6pPr lvl="5"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6pPr>
            <a:lvl7pPr lvl="6"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7pPr>
            <a:lvl8pPr lvl="7"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8pPr>
            <a:lvl9pPr lvl="8" rtl="0">
              <a:spcBef>
                <a:spcPts val="0"/>
              </a:spcBef>
              <a:spcAft>
                <a:spcPts val="0"/>
              </a:spcAft>
              <a:buClr>
                <a:srgbClr val="434343"/>
              </a:buClr>
              <a:buSzPts val="2800"/>
              <a:buFont typeface="Squada One"/>
              <a:buNone/>
              <a:defRPr sz="2800">
                <a:solidFill>
                  <a:srgbClr val="434343"/>
                </a:solidFill>
                <a:latin typeface="Squada One"/>
                <a:ea typeface="Squada One"/>
                <a:cs typeface="Squada One"/>
                <a:sym typeface="Squad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1pPr>
            <a:lvl2pPr marL="914400" lvl="1"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2pPr>
            <a:lvl3pPr marL="1371600" lvl="2"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3pPr>
            <a:lvl4pPr marL="1828800" lvl="3"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4pPr>
            <a:lvl5pPr marL="2286000" lvl="4"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5pPr>
            <a:lvl6pPr marL="2743200" lvl="5"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6pPr>
            <a:lvl7pPr marL="3200400" lvl="6"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7pPr>
            <a:lvl8pPr marL="3657600" lvl="7" indent="-304800" rtl="0">
              <a:lnSpc>
                <a:spcPct val="115000"/>
              </a:lnSpc>
              <a:spcBef>
                <a:spcPts val="1600"/>
              </a:spcBef>
              <a:spcAft>
                <a:spcPts val="0"/>
              </a:spcAft>
              <a:buClr>
                <a:srgbClr val="434343"/>
              </a:buClr>
              <a:buSzPts val="1200"/>
              <a:buFont typeface="EB Garamond"/>
              <a:buChar char="○"/>
              <a:defRPr sz="1200">
                <a:solidFill>
                  <a:srgbClr val="434343"/>
                </a:solidFill>
                <a:latin typeface="EB Garamond"/>
                <a:ea typeface="EB Garamond"/>
                <a:cs typeface="EB Garamond"/>
                <a:sym typeface="EB Garamond"/>
              </a:defRPr>
            </a:lvl8pPr>
            <a:lvl9pPr marL="4114800" lvl="8" indent="-304800" rtl="0">
              <a:lnSpc>
                <a:spcPct val="115000"/>
              </a:lnSpc>
              <a:spcBef>
                <a:spcPts val="1600"/>
              </a:spcBef>
              <a:spcAft>
                <a:spcPts val="1600"/>
              </a:spcAft>
              <a:buClr>
                <a:srgbClr val="434343"/>
              </a:buClr>
              <a:buSzPts val="1200"/>
              <a:buFont typeface="EB Garamond"/>
              <a:buChar char="■"/>
              <a:defRPr sz="1200">
                <a:solidFill>
                  <a:srgbClr val="434343"/>
                </a:solidFill>
                <a:latin typeface="EB Garamond"/>
                <a:ea typeface="EB Garamond"/>
                <a:cs typeface="EB Garamond"/>
                <a:sym typeface="EB Garamo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subTitle" idx="1"/>
          </p:nvPr>
        </p:nvSpPr>
        <p:spPr>
          <a:xfrm flipH="1">
            <a:off x="742950" y="3101466"/>
            <a:ext cx="3629100" cy="15992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solidFill>
                  <a:srgbClr val="434343"/>
                </a:solidFill>
              </a:rPr>
              <a:t>Nhóm5 </a:t>
            </a:r>
            <a:r>
              <a:rPr lang="vi-VN" dirty="0" err="1">
                <a:solidFill>
                  <a:srgbClr val="434343"/>
                </a:solidFill>
              </a:rPr>
              <a:t>Sv</a:t>
            </a:r>
            <a:r>
              <a:rPr lang="vi-VN" dirty="0">
                <a:solidFill>
                  <a:srgbClr val="434343"/>
                </a:solidFill>
              </a:rPr>
              <a:t> thực hiện:</a:t>
            </a:r>
          </a:p>
          <a:p>
            <a:pPr marL="0" lvl="0" indent="0" algn="l" rtl="0">
              <a:spcBef>
                <a:spcPts val="0"/>
              </a:spcBef>
              <a:spcAft>
                <a:spcPts val="0"/>
              </a:spcAft>
              <a:buNone/>
            </a:pPr>
            <a:r>
              <a:rPr lang="vi-VN" dirty="0">
                <a:solidFill>
                  <a:srgbClr val="434343"/>
                </a:solidFill>
              </a:rPr>
              <a:t>Họ Tên	                           MSV</a:t>
            </a:r>
          </a:p>
          <a:p>
            <a:pPr marL="0" lvl="0" indent="0" algn="l" rtl="0">
              <a:spcBef>
                <a:spcPts val="0"/>
              </a:spcBef>
              <a:spcAft>
                <a:spcPts val="0"/>
              </a:spcAft>
              <a:buNone/>
            </a:pPr>
            <a:r>
              <a:rPr lang="vi-VN" dirty="0">
                <a:solidFill>
                  <a:srgbClr val="434343"/>
                </a:solidFill>
              </a:rPr>
              <a:t>Đặng Hữu Đức	21103101366</a:t>
            </a:r>
          </a:p>
          <a:p>
            <a:pPr marL="0" lvl="0" indent="0" algn="l" rtl="0">
              <a:spcBef>
                <a:spcPts val="0"/>
              </a:spcBef>
              <a:spcAft>
                <a:spcPts val="0"/>
              </a:spcAft>
              <a:buNone/>
            </a:pPr>
            <a:r>
              <a:rPr lang="vi-VN" dirty="0">
                <a:solidFill>
                  <a:srgbClr val="434343"/>
                </a:solidFill>
              </a:rPr>
              <a:t>Nguyễn Đức Hưởng	2110310498</a:t>
            </a:r>
          </a:p>
          <a:p>
            <a:pPr marL="0" lvl="0" indent="0" algn="l" rtl="0">
              <a:spcBef>
                <a:spcPts val="0"/>
              </a:spcBef>
              <a:spcAft>
                <a:spcPts val="0"/>
              </a:spcAft>
              <a:buNone/>
            </a:pPr>
            <a:r>
              <a:rPr lang="vi-VN" dirty="0">
                <a:solidFill>
                  <a:srgbClr val="434343"/>
                </a:solidFill>
              </a:rPr>
              <a:t>Nguyễn Gia Khánh	21103101331</a:t>
            </a:r>
          </a:p>
          <a:p>
            <a:pPr marL="0" lvl="0" indent="0" algn="l" rtl="0">
              <a:spcBef>
                <a:spcPts val="0"/>
              </a:spcBef>
              <a:spcAft>
                <a:spcPts val="0"/>
              </a:spcAft>
              <a:buNone/>
            </a:pPr>
            <a:r>
              <a:rPr lang="vi-VN" dirty="0">
                <a:solidFill>
                  <a:srgbClr val="434343"/>
                </a:solidFill>
              </a:rPr>
              <a:t>Nguyễn Thế Bách	21103101308</a:t>
            </a:r>
          </a:p>
          <a:p>
            <a:pPr marL="0" lvl="0" indent="0" algn="l" rtl="0">
              <a:spcBef>
                <a:spcPts val="0"/>
              </a:spcBef>
              <a:spcAft>
                <a:spcPts val="0"/>
              </a:spcAft>
              <a:buNone/>
            </a:pPr>
            <a:endParaRPr dirty="0">
              <a:solidFill>
                <a:srgbClr val="434343"/>
              </a:solidFill>
            </a:endParaRPr>
          </a:p>
        </p:txBody>
      </p:sp>
      <p:sp>
        <p:nvSpPr>
          <p:cNvPr id="94" name="Google Shape;94;p14"/>
          <p:cNvSpPr txBox="1">
            <a:spLocks noGrp="1"/>
          </p:cNvSpPr>
          <p:nvPr>
            <p:ph type="ctrTitle"/>
          </p:nvPr>
        </p:nvSpPr>
        <p:spPr>
          <a:xfrm flipH="1">
            <a:off x="743024" y="2221200"/>
            <a:ext cx="4660104" cy="6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3200" dirty="0">
                <a:solidFill>
                  <a:srgbClr val="434343"/>
                </a:solidFill>
              </a:rPr>
              <a:t>Thực tập cuối khóa</a:t>
            </a:r>
            <a:endParaRPr sz="3200" dirty="0">
              <a:solidFill>
                <a:srgbClr val="434343"/>
              </a:solidFill>
            </a:endParaRPr>
          </a:p>
          <a:p>
            <a:pPr marL="0" lvl="0" indent="0" algn="l" rtl="0">
              <a:spcBef>
                <a:spcPts val="0"/>
              </a:spcBef>
              <a:spcAft>
                <a:spcPts val="0"/>
              </a:spcAft>
              <a:buNone/>
            </a:pPr>
            <a:r>
              <a:rPr lang="en-US" sz="2800" dirty="0" err="1">
                <a:latin typeface="Montserrat Light"/>
                <a:ea typeface="Montserrat Light"/>
                <a:cs typeface="Montserrat Light"/>
                <a:sym typeface="Montserrat Light"/>
              </a:rPr>
              <a:t>Đề</a:t>
            </a:r>
            <a:r>
              <a:rPr lang="en-US" sz="2800" dirty="0">
                <a:latin typeface="Montserrat Light"/>
                <a:ea typeface="Montserrat Light"/>
                <a:cs typeface="Montserrat Light"/>
                <a:sym typeface="Montserrat Light"/>
              </a:rPr>
              <a:t> </a:t>
            </a:r>
            <a:r>
              <a:rPr lang="en-US" sz="2800" dirty="0" err="1">
                <a:latin typeface="Montserrat Light"/>
                <a:ea typeface="Montserrat Light"/>
                <a:cs typeface="Montserrat Light"/>
                <a:sym typeface="Montserrat Light"/>
              </a:rPr>
              <a:t>tài:</a:t>
            </a:r>
            <a:r>
              <a:rPr lang="en-US" sz="2800" dirty="0" err="1">
                <a:solidFill>
                  <a:srgbClr val="434343"/>
                </a:solidFill>
                <a:latin typeface="Montserrat Light"/>
                <a:ea typeface="Montserrat Light"/>
                <a:cs typeface="Montserrat Light"/>
                <a:sym typeface="Montserrat Light"/>
              </a:rPr>
              <a:t>Quản</a:t>
            </a:r>
            <a:r>
              <a:rPr lang="en-US" sz="2800" dirty="0">
                <a:solidFill>
                  <a:srgbClr val="434343"/>
                </a:solidFill>
                <a:latin typeface="Montserrat Light"/>
                <a:ea typeface="Montserrat Light"/>
                <a:cs typeface="Montserrat Light"/>
                <a:sym typeface="Montserrat Light"/>
              </a:rPr>
              <a:t> </a:t>
            </a:r>
            <a:r>
              <a:rPr lang="en-US" sz="2800" dirty="0" err="1">
                <a:solidFill>
                  <a:srgbClr val="434343"/>
                </a:solidFill>
                <a:latin typeface="Montserrat Light"/>
                <a:ea typeface="Montserrat Light"/>
                <a:cs typeface="Montserrat Light"/>
                <a:sym typeface="Montserrat Light"/>
              </a:rPr>
              <a:t>lý</a:t>
            </a:r>
            <a:r>
              <a:rPr lang="en-US" sz="2800" dirty="0">
                <a:solidFill>
                  <a:srgbClr val="434343"/>
                </a:solidFill>
                <a:latin typeface="Montserrat Light"/>
                <a:ea typeface="Montserrat Light"/>
                <a:cs typeface="Montserrat Light"/>
                <a:sym typeface="Montserrat Light"/>
              </a:rPr>
              <a:t> </a:t>
            </a:r>
            <a:r>
              <a:rPr lang="en-US" sz="2800" dirty="0" err="1">
                <a:solidFill>
                  <a:srgbClr val="434343"/>
                </a:solidFill>
                <a:latin typeface="Montserrat Light"/>
                <a:ea typeface="Montserrat Light"/>
                <a:cs typeface="Montserrat Light"/>
                <a:sym typeface="Montserrat Light"/>
              </a:rPr>
              <a:t>ký</a:t>
            </a:r>
            <a:r>
              <a:rPr lang="en-US" sz="2800" dirty="0">
                <a:solidFill>
                  <a:srgbClr val="434343"/>
                </a:solidFill>
                <a:latin typeface="Montserrat Light"/>
                <a:ea typeface="Montserrat Light"/>
                <a:cs typeface="Montserrat Light"/>
                <a:sym typeface="Montserrat Light"/>
              </a:rPr>
              <a:t> </a:t>
            </a:r>
            <a:r>
              <a:rPr lang="en-US" sz="2800" dirty="0" err="1">
                <a:solidFill>
                  <a:srgbClr val="434343"/>
                </a:solidFill>
                <a:latin typeface="Montserrat Light"/>
                <a:ea typeface="Montserrat Light"/>
                <a:cs typeface="Montserrat Light"/>
                <a:sym typeface="Montserrat Light"/>
              </a:rPr>
              <a:t>túc</a:t>
            </a:r>
            <a:r>
              <a:rPr lang="en-US" sz="2800" dirty="0">
                <a:solidFill>
                  <a:srgbClr val="434343"/>
                </a:solidFill>
                <a:latin typeface="Montserrat Light"/>
                <a:ea typeface="Montserrat Light"/>
                <a:cs typeface="Montserrat Light"/>
                <a:sym typeface="Montserrat Light"/>
              </a:rPr>
              <a:t> </a:t>
            </a:r>
            <a:r>
              <a:rPr lang="en-US" sz="2800" dirty="0" err="1">
                <a:solidFill>
                  <a:srgbClr val="434343"/>
                </a:solidFill>
                <a:latin typeface="Montserrat Light"/>
                <a:ea typeface="Montserrat Light"/>
                <a:cs typeface="Montserrat Light"/>
                <a:sym typeface="Montserrat Light"/>
              </a:rPr>
              <a:t>xá</a:t>
            </a:r>
            <a:endParaRPr sz="2800" dirty="0">
              <a:solidFill>
                <a:srgbClr val="434343"/>
              </a:solidFill>
              <a:latin typeface="Montserrat Light"/>
              <a:ea typeface="Montserrat Light"/>
              <a:cs typeface="Montserrat Light"/>
              <a:sym typeface="Montserrat Light"/>
            </a:endParaRPr>
          </a:p>
        </p:txBody>
      </p:sp>
      <p:cxnSp>
        <p:nvCxnSpPr>
          <p:cNvPr id="95" name="Google Shape;95;p14"/>
          <p:cNvCxnSpPr/>
          <p:nvPr/>
        </p:nvCxnSpPr>
        <p:spPr>
          <a:xfrm>
            <a:off x="862400" y="2981288"/>
            <a:ext cx="1066800" cy="0"/>
          </a:xfrm>
          <a:prstGeom prst="straightConnector1">
            <a:avLst/>
          </a:prstGeom>
          <a:noFill/>
          <a:ln w="19050" cap="flat" cmpd="sng">
            <a:solidFill>
              <a:srgbClr val="434343"/>
            </a:solidFill>
            <a:prstDash val="solid"/>
            <a:round/>
            <a:headEnd type="none" w="med" len="med"/>
            <a:tailEnd type="none" w="med" len="med"/>
          </a:ln>
        </p:spPr>
      </p:cxnSp>
      <p:sp>
        <p:nvSpPr>
          <p:cNvPr id="96" name="Google Shape;96;p14"/>
          <p:cNvSpPr/>
          <p:nvPr/>
        </p:nvSpPr>
        <p:spPr>
          <a:xfrm>
            <a:off x="5459785" y="11541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7549238" y="1582862"/>
            <a:ext cx="1933583" cy="1150365"/>
          </a:xfrm>
          <a:custGeom>
            <a:avLst/>
            <a:gdLst/>
            <a:ahLst/>
            <a:cxnLst/>
            <a:rect l="l" t="t" r="r" b="b"/>
            <a:pathLst>
              <a:path w="64978" h="38658" extrusionOk="0">
                <a:moveTo>
                  <a:pt x="36630" y="1"/>
                </a:moveTo>
                <a:cubicBezTo>
                  <a:pt x="26870" y="1"/>
                  <a:pt x="18928" y="7732"/>
                  <a:pt x="18590" y="17449"/>
                </a:cubicBezTo>
                <a:lnTo>
                  <a:pt x="10605" y="17449"/>
                </a:lnTo>
                <a:cubicBezTo>
                  <a:pt x="4775" y="17449"/>
                  <a:pt x="1" y="22181"/>
                  <a:pt x="1" y="28053"/>
                </a:cubicBezTo>
                <a:cubicBezTo>
                  <a:pt x="1" y="33883"/>
                  <a:pt x="4775" y="38615"/>
                  <a:pt x="10605" y="38657"/>
                </a:cubicBezTo>
                <a:lnTo>
                  <a:pt x="54374" y="38657"/>
                </a:lnTo>
                <a:cubicBezTo>
                  <a:pt x="60204" y="38615"/>
                  <a:pt x="64936" y="33883"/>
                  <a:pt x="64978" y="28053"/>
                </a:cubicBezTo>
                <a:cubicBezTo>
                  <a:pt x="64936" y="22307"/>
                  <a:pt x="60373" y="17618"/>
                  <a:pt x="54627" y="17449"/>
                </a:cubicBezTo>
                <a:cubicBezTo>
                  <a:pt x="54289" y="7732"/>
                  <a:pt x="46347" y="1"/>
                  <a:pt x="366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4105800" y="1878775"/>
            <a:ext cx="5253835" cy="2215912"/>
          </a:xfrm>
          <a:custGeom>
            <a:avLst/>
            <a:gdLst/>
            <a:ahLst/>
            <a:cxnLst/>
            <a:rect l="l" t="t" r="r" b="b"/>
            <a:pathLst>
              <a:path w="176555" h="70244" extrusionOk="0">
                <a:moveTo>
                  <a:pt x="120155" y="0"/>
                </a:moveTo>
                <a:cubicBezTo>
                  <a:pt x="118869" y="0"/>
                  <a:pt x="117584" y="529"/>
                  <a:pt x="116647" y="1590"/>
                </a:cubicBezTo>
                <a:lnTo>
                  <a:pt x="100846" y="18616"/>
                </a:lnTo>
                <a:cubicBezTo>
                  <a:pt x="100662" y="18823"/>
                  <a:pt x="100404" y="18930"/>
                  <a:pt x="100145" y="18930"/>
                </a:cubicBezTo>
                <a:cubicBezTo>
                  <a:pt x="99927" y="18930"/>
                  <a:pt x="99710" y="18855"/>
                  <a:pt x="99537" y="18701"/>
                </a:cubicBezTo>
                <a:lnTo>
                  <a:pt x="87369" y="6702"/>
                </a:lnTo>
                <a:cubicBezTo>
                  <a:pt x="86486" y="5819"/>
                  <a:pt x="85322" y="5371"/>
                  <a:pt x="84158" y="5371"/>
                </a:cubicBezTo>
                <a:cubicBezTo>
                  <a:pt x="83206" y="5371"/>
                  <a:pt x="82253" y="5671"/>
                  <a:pt x="81455" y="6280"/>
                </a:cubicBezTo>
                <a:lnTo>
                  <a:pt x="71653" y="13546"/>
                </a:lnTo>
                <a:cubicBezTo>
                  <a:pt x="71526" y="13715"/>
                  <a:pt x="71315" y="13842"/>
                  <a:pt x="71104" y="13884"/>
                </a:cubicBezTo>
                <a:lnTo>
                  <a:pt x="59908" y="1801"/>
                </a:lnTo>
                <a:cubicBezTo>
                  <a:pt x="58971" y="740"/>
                  <a:pt x="57686" y="212"/>
                  <a:pt x="56400" y="212"/>
                </a:cubicBezTo>
                <a:cubicBezTo>
                  <a:pt x="55077" y="212"/>
                  <a:pt x="53753" y="772"/>
                  <a:pt x="52811" y="1886"/>
                </a:cubicBezTo>
                <a:lnTo>
                  <a:pt x="44826" y="10885"/>
                </a:lnTo>
                <a:cubicBezTo>
                  <a:pt x="44125" y="11663"/>
                  <a:pt x="42994" y="11904"/>
                  <a:pt x="41862" y="11904"/>
                </a:cubicBezTo>
                <a:cubicBezTo>
                  <a:pt x="41766" y="11904"/>
                  <a:pt x="41669" y="11902"/>
                  <a:pt x="41573" y="11899"/>
                </a:cubicBezTo>
                <a:cubicBezTo>
                  <a:pt x="41417" y="11888"/>
                  <a:pt x="41262" y="11883"/>
                  <a:pt x="41108" y="11883"/>
                </a:cubicBezTo>
                <a:cubicBezTo>
                  <a:pt x="38741" y="11883"/>
                  <a:pt x="36502" y="13084"/>
                  <a:pt x="35193" y="15067"/>
                </a:cubicBezTo>
                <a:cubicBezTo>
                  <a:pt x="26448" y="28164"/>
                  <a:pt x="1" y="69947"/>
                  <a:pt x="677" y="69947"/>
                </a:cubicBezTo>
                <a:lnTo>
                  <a:pt x="6127" y="69947"/>
                </a:lnTo>
                <a:cubicBezTo>
                  <a:pt x="6084" y="69990"/>
                  <a:pt x="6042" y="70032"/>
                  <a:pt x="6084" y="70032"/>
                </a:cubicBezTo>
                <a:lnTo>
                  <a:pt x="35235" y="69990"/>
                </a:lnTo>
                <a:lnTo>
                  <a:pt x="170471" y="70243"/>
                </a:lnTo>
                <a:cubicBezTo>
                  <a:pt x="170217" y="70032"/>
                  <a:pt x="169922" y="69863"/>
                  <a:pt x="169626" y="69736"/>
                </a:cubicBezTo>
                <a:lnTo>
                  <a:pt x="175836" y="69736"/>
                </a:lnTo>
                <a:cubicBezTo>
                  <a:pt x="176555" y="69736"/>
                  <a:pt x="150065" y="27953"/>
                  <a:pt x="141362" y="14856"/>
                </a:cubicBezTo>
                <a:cubicBezTo>
                  <a:pt x="139996" y="12847"/>
                  <a:pt x="137712" y="11678"/>
                  <a:pt x="135310" y="11678"/>
                </a:cubicBezTo>
                <a:cubicBezTo>
                  <a:pt x="135187" y="11678"/>
                  <a:pt x="135064" y="11681"/>
                  <a:pt x="134940" y="11688"/>
                </a:cubicBezTo>
                <a:cubicBezTo>
                  <a:pt x="134843" y="11691"/>
                  <a:pt x="134746" y="11693"/>
                  <a:pt x="134649" y="11693"/>
                </a:cubicBezTo>
                <a:cubicBezTo>
                  <a:pt x="133518" y="11693"/>
                  <a:pt x="132391" y="11455"/>
                  <a:pt x="131730" y="10716"/>
                </a:cubicBezTo>
                <a:lnTo>
                  <a:pt x="123745" y="1675"/>
                </a:lnTo>
                <a:cubicBezTo>
                  <a:pt x="122802" y="560"/>
                  <a:pt x="121478" y="0"/>
                  <a:pt x="1201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7323230" y="1878175"/>
            <a:ext cx="687696" cy="405505"/>
          </a:xfrm>
          <a:custGeom>
            <a:avLst/>
            <a:gdLst/>
            <a:ahLst/>
            <a:cxnLst/>
            <a:rect l="l" t="t" r="r" b="b"/>
            <a:pathLst>
              <a:path w="23110" h="13627" extrusionOk="0">
                <a:moveTo>
                  <a:pt x="12284" y="1"/>
                </a:moveTo>
                <a:cubicBezTo>
                  <a:pt x="10726" y="1"/>
                  <a:pt x="9155" y="919"/>
                  <a:pt x="7722" y="2582"/>
                </a:cubicBezTo>
                <a:lnTo>
                  <a:pt x="456" y="10187"/>
                </a:lnTo>
                <a:cubicBezTo>
                  <a:pt x="1" y="10717"/>
                  <a:pt x="396" y="11486"/>
                  <a:pt x="1031" y="11486"/>
                </a:cubicBezTo>
                <a:cubicBezTo>
                  <a:pt x="1104" y="11486"/>
                  <a:pt x="1180" y="11476"/>
                  <a:pt x="1258" y="11454"/>
                </a:cubicBezTo>
                <a:lnTo>
                  <a:pt x="6835" y="9891"/>
                </a:lnTo>
                <a:cubicBezTo>
                  <a:pt x="6912" y="9869"/>
                  <a:pt x="6988" y="9858"/>
                  <a:pt x="7063" y="9858"/>
                </a:cubicBezTo>
                <a:cubicBezTo>
                  <a:pt x="7278" y="9858"/>
                  <a:pt x="7481" y="9945"/>
                  <a:pt x="7638" y="10102"/>
                </a:cubicBezTo>
                <a:lnTo>
                  <a:pt x="10933" y="13397"/>
                </a:lnTo>
                <a:cubicBezTo>
                  <a:pt x="11087" y="13552"/>
                  <a:pt x="11294" y="13627"/>
                  <a:pt x="11502" y="13627"/>
                </a:cubicBezTo>
                <a:cubicBezTo>
                  <a:pt x="11749" y="13627"/>
                  <a:pt x="11997" y="13520"/>
                  <a:pt x="12158" y="13313"/>
                </a:cubicBezTo>
                <a:lnTo>
                  <a:pt x="14355" y="10187"/>
                </a:lnTo>
                <a:cubicBezTo>
                  <a:pt x="14533" y="9938"/>
                  <a:pt x="14771" y="9838"/>
                  <a:pt x="15018" y="9838"/>
                </a:cubicBezTo>
                <a:cubicBezTo>
                  <a:pt x="15064" y="9838"/>
                  <a:pt x="15111" y="9842"/>
                  <a:pt x="15158" y="9849"/>
                </a:cubicBezTo>
                <a:lnTo>
                  <a:pt x="21918" y="11158"/>
                </a:lnTo>
                <a:cubicBezTo>
                  <a:pt x="21965" y="11167"/>
                  <a:pt x="22011" y="11171"/>
                  <a:pt x="22056" y="11171"/>
                </a:cubicBezTo>
                <a:cubicBezTo>
                  <a:pt x="22698" y="11171"/>
                  <a:pt x="23110" y="10362"/>
                  <a:pt x="22636" y="9849"/>
                </a:cubicBezTo>
                <a:lnTo>
                  <a:pt x="16045" y="1990"/>
                </a:lnTo>
                <a:cubicBezTo>
                  <a:pt x="14858" y="631"/>
                  <a:pt x="13576" y="1"/>
                  <a:pt x="12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5457613" y="1877074"/>
            <a:ext cx="701087" cy="421961"/>
          </a:xfrm>
          <a:custGeom>
            <a:avLst/>
            <a:gdLst/>
            <a:ahLst/>
            <a:cxnLst/>
            <a:rect l="l" t="t" r="r" b="b"/>
            <a:pathLst>
              <a:path w="23560" h="14180" extrusionOk="0">
                <a:moveTo>
                  <a:pt x="10667" y="1"/>
                </a:moveTo>
                <a:cubicBezTo>
                  <a:pt x="9609" y="1"/>
                  <a:pt x="8540" y="436"/>
                  <a:pt x="7509" y="1436"/>
                </a:cubicBezTo>
                <a:lnTo>
                  <a:pt x="496" y="9632"/>
                </a:lnTo>
                <a:cubicBezTo>
                  <a:pt x="1" y="10127"/>
                  <a:pt x="393" y="10986"/>
                  <a:pt x="1120" y="10986"/>
                </a:cubicBezTo>
                <a:cubicBezTo>
                  <a:pt x="1137" y="10986"/>
                  <a:pt x="1154" y="10985"/>
                  <a:pt x="1172" y="10984"/>
                </a:cubicBezTo>
                <a:lnTo>
                  <a:pt x="7974" y="10139"/>
                </a:lnTo>
                <a:cubicBezTo>
                  <a:pt x="8004" y="10135"/>
                  <a:pt x="8035" y="10133"/>
                  <a:pt x="8065" y="10133"/>
                </a:cubicBezTo>
                <a:cubicBezTo>
                  <a:pt x="8329" y="10133"/>
                  <a:pt x="8583" y="10292"/>
                  <a:pt x="8734" y="10519"/>
                </a:cubicBezTo>
                <a:lnTo>
                  <a:pt x="10762" y="13815"/>
                </a:lnTo>
                <a:cubicBezTo>
                  <a:pt x="10914" y="14043"/>
                  <a:pt x="11173" y="14180"/>
                  <a:pt x="11438" y="14180"/>
                </a:cubicBezTo>
                <a:cubicBezTo>
                  <a:pt x="11614" y="14180"/>
                  <a:pt x="11793" y="14119"/>
                  <a:pt x="11945" y="13984"/>
                </a:cubicBezTo>
                <a:lnTo>
                  <a:pt x="15494" y="10900"/>
                </a:lnTo>
                <a:cubicBezTo>
                  <a:pt x="15635" y="10787"/>
                  <a:pt x="15813" y="10731"/>
                  <a:pt x="16004" y="10731"/>
                </a:cubicBezTo>
                <a:cubicBezTo>
                  <a:pt x="16100" y="10731"/>
                  <a:pt x="16198" y="10745"/>
                  <a:pt x="16297" y="10773"/>
                </a:cubicBezTo>
                <a:lnTo>
                  <a:pt x="21789" y="12758"/>
                </a:lnTo>
                <a:cubicBezTo>
                  <a:pt x="21860" y="12788"/>
                  <a:pt x="21935" y="12801"/>
                  <a:pt x="22012" y="12801"/>
                </a:cubicBezTo>
                <a:cubicBezTo>
                  <a:pt x="22710" y="12801"/>
                  <a:pt x="23560" y="11682"/>
                  <a:pt x="23141" y="11111"/>
                </a:cubicBezTo>
                <a:lnTo>
                  <a:pt x="15959" y="3422"/>
                </a:lnTo>
                <a:cubicBezTo>
                  <a:pt x="14415" y="1390"/>
                  <a:pt x="12558" y="1"/>
                  <a:pt x="10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a:off x="3600418" y="3969026"/>
            <a:ext cx="6231905" cy="731707"/>
          </a:xfrm>
          <a:custGeom>
            <a:avLst/>
            <a:gdLst/>
            <a:ahLst/>
            <a:cxnLst/>
            <a:rect l="l" t="t" r="r" b="b"/>
            <a:pathLst>
              <a:path w="209423" h="24589" extrusionOk="0">
                <a:moveTo>
                  <a:pt x="24588" y="0"/>
                </a:moveTo>
                <a:cubicBezTo>
                  <a:pt x="11027" y="42"/>
                  <a:pt x="42" y="11027"/>
                  <a:pt x="0" y="24589"/>
                </a:cubicBezTo>
                <a:lnTo>
                  <a:pt x="209423" y="24589"/>
                </a:lnTo>
                <a:cubicBezTo>
                  <a:pt x="209381" y="11027"/>
                  <a:pt x="198396" y="42"/>
                  <a:pt x="1848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7762956" y="3001580"/>
            <a:ext cx="958013" cy="1241572"/>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058418" y="3481539"/>
            <a:ext cx="384705" cy="1168904"/>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8340014" y="2352718"/>
            <a:ext cx="1157894" cy="150073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8685290" y="2926800"/>
            <a:ext cx="455587" cy="1724893"/>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9008843" y="3349386"/>
            <a:ext cx="755602" cy="979230"/>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4"/>
          <p:cNvSpPr/>
          <p:nvPr/>
        </p:nvSpPr>
        <p:spPr>
          <a:xfrm>
            <a:off x="9243927" y="3724807"/>
            <a:ext cx="308466" cy="924387"/>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4"/>
          <p:cNvSpPr/>
          <p:nvPr/>
        </p:nvSpPr>
        <p:spPr>
          <a:xfrm>
            <a:off x="4232764" y="3146589"/>
            <a:ext cx="859962" cy="1112901"/>
          </a:xfrm>
          <a:custGeom>
            <a:avLst/>
            <a:gdLst/>
            <a:ahLst/>
            <a:cxnLst/>
            <a:rect l="l" t="t" r="r" b="b"/>
            <a:pathLst>
              <a:path w="28899" h="37399" extrusionOk="0">
                <a:moveTo>
                  <a:pt x="14304" y="0"/>
                </a:moveTo>
                <a:cubicBezTo>
                  <a:pt x="6444" y="0"/>
                  <a:pt x="40" y="5896"/>
                  <a:pt x="1" y="13189"/>
                </a:cubicBezTo>
                <a:cubicBezTo>
                  <a:pt x="1" y="16231"/>
                  <a:pt x="1099" y="19189"/>
                  <a:pt x="3085" y="21470"/>
                </a:cubicBezTo>
                <a:cubicBezTo>
                  <a:pt x="4606" y="23202"/>
                  <a:pt x="5324" y="25484"/>
                  <a:pt x="5028" y="27765"/>
                </a:cubicBezTo>
                <a:cubicBezTo>
                  <a:pt x="4986" y="28187"/>
                  <a:pt x="4944" y="28610"/>
                  <a:pt x="4986" y="29032"/>
                </a:cubicBezTo>
                <a:cubicBezTo>
                  <a:pt x="5070" y="33670"/>
                  <a:pt x="9202" y="37399"/>
                  <a:pt x="14157" y="37399"/>
                </a:cubicBezTo>
                <a:cubicBezTo>
                  <a:pt x="14212" y="37399"/>
                  <a:pt x="14267" y="37398"/>
                  <a:pt x="14323" y="37398"/>
                </a:cubicBezTo>
                <a:cubicBezTo>
                  <a:pt x="19350" y="37313"/>
                  <a:pt x="23406" y="33553"/>
                  <a:pt x="23406" y="28863"/>
                </a:cubicBezTo>
                <a:lnTo>
                  <a:pt x="23406" y="28356"/>
                </a:lnTo>
                <a:cubicBezTo>
                  <a:pt x="23237" y="25779"/>
                  <a:pt x="24082" y="23202"/>
                  <a:pt x="25687" y="21217"/>
                </a:cubicBezTo>
                <a:cubicBezTo>
                  <a:pt x="27884" y="18555"/>
                  <a:pt x="28898" y="15133"/>
                  <a:pt x="28476" y="11711"/>
                </a:cubicBezTo>
                <a:cubicBezTo>
                  <a:pt x="27758" y="5627"/>
                  <a:pt x="22519" y="769"/>
                  <a:pt x="16013" y="93"/>
                </a:cubicBezTo>
                <a:cubicBezTo>
                  <a:pt x="15437" y="30"/>
                  <a:pt x="14867" y="0"/>
                  <a:pt x="143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4473443" y="3572359"/>
            <a:ext cx="352745" cy="1054517"/>
          </a:xfrm>
          <a:custGeom>
            <a:avLst/>
            <a:gdLst/>
            <a:ahLst/>
            <a:cxnLst/>
            <a:rect l="l" t="t" r="r" b="b"/>
            <a:pathLst>
              <a:path w="11854" h="35437" extrusionOk="0">
                <a:moveTo>
                  <a:pt x="6251" y="1"/>
                </a:moveTo>
                <a:cubicBezTo>
                  <a:pt x="5844" y="1"/>
                  <a:pt x="5432" y="276"/>
                  <a:pt x="5474" y="825"/>
                </a:cubicBezTo>
                <a:lnTo>
                  <a:pt x="5432" y="13753"/>
                </a:lnTo>
                <a:lnTo>
                  <a:pt x="1714" y="9317"/>
                </a:lnTo>
                <a:cubicBezTo>
                  <a:pt x="1549" y="9096"/>
                  <a:pt x="1341" y="9005"/>
                  <a:pt x="1136" y="9005"/>
                </a:cubicBezTo>
                <a:cubicBezTo>
                  <a:pt x="555" y="9005"/>
                  <a:pt x="0" y="9737"/>
                  <a:pt x="531" y="10331"/>
                </a:cubicBezTo>
                <a:lnTo>
                  <a:pt x="5390" y="16119"/>
                </a:lnTo>
                <a:lnTo>
                  <a:pt x="5305" y="34581"/>
                </a:lnTo>
                <a:cubicBezTo>
                  <a:pt x="5263" y="35151"/>
                  <a:pt x="5664" y="35436"/>
                  <a:pt x="6066" y="35436"/>
                </a:cubicBezTo>
                <a:cubicBezTo>
                  <a:pt x="6467" y="35436"/>
                  <a:pt x="6868" y="35151"/>
                  <a:pt x="6826" y="34581"/>
                </a:cubicBezTo>
                <a:lnTo>
                  <a:pt x="6953" y="10246"/>
                </a:lnTo>
                <a:cubicBezTo>
                  <a:pt x="7037" y="10162"/>
                  <a:pt x="7164" y="10119"/>
                  <a:pt x="7206" y="9993"/>
                </a:cubicBezTo>
                <a:lnTo>
                  <a:pt x="11600" y="4036"/>
                </a:lnTo>
                <a:cubicBezTo>
                  <a:pt x="11854" y="3698"/>
                  <a:pt x="11811" y="3191"/>
                  <a:pt x="11473" y="2979"/>
                </a:cubicBezTo>
                <a:cubicBezTo>
                  <a:pt x="11336" y="2877"/>
                  <a:pt x="11178" y="2829"/>
                  <a:pt x="11022" y="2829"/>
                </a:cubicBezTo>
                <a:cubicBezTo>
                  <a:pt x="10793" y="2829"/>
                  <a:pt x="10568" y="2931"/>
                  <a:pt x="10417" y="3106"/>
                </a:cubicBezTo>
                <a:lnTo>
                  <a:pt x="6995" y="7796"/>
                </a:lnTo>
                <a:lnTo>
                  <a:pt x="6995" y="825"/>
                </a:lnTo>
                <a:cubicBezTo>
                  <a:pt x="7059" y="276"/>
                  <a:pt x="6657" y="1"/>
                  <a:pt x="625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4838746" y="2563044"/>
            <a:ext cx="1038447" cy="1346943"/>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a:off x="5148522" y="3078920"/>
            <a:ext cx="409344" cy="1546378"/>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a:off x="5360484" y="2865202"/>
            <a:ext cx="1982593" cy="667610"/>
          </a:xfrm>
          <a:custGeom>
            <a:avLst/>
            <a:gdLst/>
            <a:ahLst/>
            <a:cxnLst/>
            <a:rect l="l" t="t" r="r" b="b"/>
            <a:pathLst>
              <a:path w="66625" h="22435" extrusionOk="0">
                <a:moveTo>
                  <a:pt x="21462" y="0"/>
                </a:moveTo>
                <a:lnTo>
                  <a:pt x="0" y="22434"/>
                </a:lnTo>
                <a:lnTo>
                  <a:pt x="44825" y="22434"/>
                </a:lnTo>
                <a:lnTo>
                  <a:pt x="66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694364" y="2862672"/>
            <a:ext cx="1361554" cy="784527"/>
          </a:xfrm>
          <a:custGeom>
            <a:avLst/>
            <a:gdLst/>
            <a:ahLst/>
            <a:cxnLst/>
            <a:rect l="l" t="t" r="r" b="b"/>
            <a:pathLst>
              <a:path w="45755" h="26364" extrusionOk="0">
                <a:moveTo>
                  <a:pt x="21927" y="1"/>
                </a:moveTo>
                <a:lnTo>
                  <a:pt x="21800" y="85"/>
                </a:lnTo>
                <a:lnTo>
                  <a:pt x="0" y="22519"/>
                </a:lnTo>
                <a:lnTo>
                  <a:pt x="3845" y="26364"/>
                </a:lnTo>
                <a:lnTo>
                  <a:pt x="23617" y="7437"/>
                </a:lnTo>
                <a:lnTo>
                  <a:pt x="42501" y="26364"/>
                </a:lnTo>
                <a:lnTo>
                  <a:pt x="45755" y="23111"/>
                </a:lnTo>
                <a:lnTo>
                  <a:pt x="21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5345397" y="3532782"/>
            <a:ext cx="1463385" cy="114418"/>
          </a:xfrm>
          <a:custGeom>
            <a:avLst/>
            <a:gdLst/>
            <a:ahLst/>
            <a:cxnLst/>
            <a:rect l="l" t="t" r="r" b="b"/>
            <a:pathLst>
              <a:path w="49177" h="3845" extrusionOk="0">
                <a:moveTo>
                  <a:pt x="0" y="0"/>
                </a:moveTo>
                <a:lnTo>
                  <a:pt x="3338" y="3845"/>
                </a:lnTo>
                <a:lnTo>
                  <a:pt x="49177" y="3845"/>
                </a:lnTo>
                <a:lnTo>
                  <a:pt x="45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801224" y="3078920"/>
            <a:ext cx="1142807" cy="1469693"/>
          </a:xfrm>
          <a:custGeom>
            <a:avLst/>
            <a:gdLst/>
            <a:ahLst/>
            <a:cxnLst/>
            <a:rect l="l" t="t" r="r" b="b"/>
            <a:pathLst>
              <a:path w="38404" h="49389" extrusionOk="0">
                <a:moveTo>
                  <a:pt x="19857" y="1"/>
                </a:moveTo>
                <a:lnTo>
                  <a:pt x="254" y="18590"/>
                </a:lnTo>
                <a:lnTo>
                  <a:pt x="0" y="19054"/>
                </a:lnTo>
                <a:lnTo>
                  <a:pt x="0" y="49389"/>
                </a:lnTo>
                <a:lnTo>
                  <a:pt x="38403" y="49135"/>
                </a:lnTo>
                <a:lnTo>
                  <a:pt x="38403" y="18843"/>
                </a:lnTo>
                <a:lnTo>
                  <a:pt x="38403" y="18590"/>
                </a:lnTo>
                <a:lnTo>
                  <a:pt x="19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7145696" y="3824435"/>
            <a:ext cx="261509" cy="163458"/>
          </a:xfrm>
          <a:custGeom>
            <a:avLst/>
            <a:gdLst/>
            <a:ahLst/>
            <a:cxnLst/>
            <a:rect l="l" t="t" r="r" b="b"/>
            <a:pathLst>
              <a:path w="8788" h="5493" extrusionOk="0">
                <a:moveTo>
                  <a:pt x="803" y="1"/>
                </a:moveTo>
                <a:cubicBezTo>
                  <a:pt x="338" y="1"/>
                  <a:pt x="0" y="339"/>
                  <a:pt x="0" y="803"/>
                </a:cubicBezTo>
                <a:lnTo>
                  <a:pt x="0" y="5493"/>
                </a:lnTo>
                <a:lnTo>
                  <a:pt x="8788" y="549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7145696" y="4053240"/>
            <a:ext cx="261509" cy="174796"/>
          </a:xfrm>
          <a:custGeom>
            <a:avLst/>
            <a:gdLst/>
            <a:ahLst/>
            <a:cxnLst/>
            <a:rect l="l" t="t" r="r" b="b"/>
            <a:pathLst>
              <a:path w="8788" h="5874" extrusionOk="0">
                <a:moveTo>
                  <a:pt x="0" y="1"/>
                </a:moveTo>
                <a:lnTo>
                  <a:pt x="0" y="5028"/>
                </a:lnTo>
                <a:cubicBezTo>
                  <a:pt x="0" y="5493"/>
                  <a:pt x="338" y="5831"/>
                  <a:pt x="803" y="5873"/>
                </a:cubicBezTo>
                <a:lnTo>
                  <a:pt x="8788" y="5873"/>
                </a:lnTo>
                <a:lnTo>
                  <a:pt x="87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7472553" y="3824435"/>
            <a:ext cx="241423" cy="163458"/>
          </a:xfrm>
          <a:custGeom>
            <a:avLst/>
            <a:gdLst/>
            <a:ahLst/>
            <a:cxnLst/>
            <a:rect l="l" t="t" r="r" b="b"/>
            <a:pathLst>
              <a:path w="8113" h="5493" extrusionOk="0">
                <a:moveTo>
                  <a:pt x="0" y="1"/>
                </a:moveTo>
                <a:lnTo>
                  <a:pt x="0" y="5493"/>
                </a:lnTo>
                <a:lnTo>
                  <a:pt x="8112" y="5493"/>
                </a:lnTo>
                <a:lnTo>
                  <a:pt x="8112" y="803"/>
                </a:lnTo>
                <a:cubicBezTo>
                  <a:pt x="8112" y="339"/>
                  <a:pt x="7732" y="1"/>
                  <a:pt x="726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7472553" y="4053240"/>
            <a:ext cx="241423" cy="173546"/>
          </a:xfrm>
          <a:custGeom>
            <a:avLst/>
            <a:gdLst/>
            <a:ahLst/>
            <a:cxnLst/>
            <a:rect l="l" t="t" r="r" b="b"/>
            <a:pathLst>
              <a:path w="8113" h="5832" extrusionOk="0">
                <a:moveTo>
                  <a:pt x="0" y="1"/>
                </a:moveTo>
                <a:lnTo>
                  <a:pt x="0" y="5831"/>
                </a:lnTo>
                <a:lnTo>
                  <a:pt x="7267" y="5831"/>
                </a:lnTo>
                <a:cubicBezTo>
                  <a:pt x="7732" y="5831"/>
                  <a:pt x="8112" y="5493"/>
                  <a:pt x="8112" y="5028"/>
                </a:cubicBezTo>
                <a:lnTo>
                  <a:pt x="8112"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5452257" y="3639641"/>
            <a:ext cx="1348997" cy="908973"/>
          </a:xfrm>
          <a:custGeom>
            <a:avLst/>
            <a:gdLst/>
            <a:ahLst/>
            <a:cxnLst/>
            <a:rect l="l" t="t" r="r" b="b"/>
            <a:pathLst>
              <a:path w="45333" h="30546" extrusionOk="0">
                <a:moveTo>
                  <a:pt x="0" y="0"/>
                </a:moveTo>
                <a:lnTo>
                  <a:pt x="0" y="30546"/>
                </a:lnTo>
                <a:lnTo>
                  <a:pt x="45332" y="30546"/>
                </a:lnTo>
                <a:lnTo>
                  <a:pt x="453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a:off x="5978994" y="3972776"/>
            <a:ext cx="270347" cy="568309"/>
          </a:xfrm>
          <a:custGeom>
            <a:avLst/>
            <a:gdLst/>
            <a:ahLst/>
            <a:cxnLst/>
            <a:rect l="l" t="t" r="r" b="b"/>
            <a:pathLst>
              <a:path w="9085" h="19098" extrusionOk="0">
                <a:moveTo>
                  <a:pt x="1015" y="1"/>
                </a:moveTo>
                <a:cubicBezTo>
                  <a:pt x="466" y="1"/>
                  <a:pt x="1" y="466"/>
                  <a:pt x="1" y="1015"/>
                </a:cubicBezTo>
                <a:lnTo>
                  <a:pt x="1" y="19097"/>
                </a:lnTo>
                <a:lnTo>
                  <a:pt x="9084" y="19097"/>
                </a:lnTo>
                <a:lnTo>
                  <a:pt x="9084" y="1015"/>
                </a:lnTo>
                <a:cubicBezTo>
                  <a:pt x="9084" y="466"/>
                  <a:pt x="8620" y="1"/>
                  <a:pt x="807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a:off x="6519599" y="3976555"/>
            <a:ext cx="114447" cy="94331"/>
          </a:xfrm>
          <a:custGeom>
            <a:avLst/>
            <a:gdLst/>
            <a:ahLst/>
            <a:cxnLst/>
            <a:rect l="l" t="t" r="r" b="b"/>
            <a:pathLst>
              <a:path w="3846" h="3170" extrusionOk="0">
                <a:moveTo>
                  <a:pt x="1" y="1"/>
                </a:moveTo>
                <a:lnTo>
                  <a:pt x="1" y="3169"/>
                </a:lnTo>
                <a:lnTo>
                  <a:pt x="3845" y="3127"/>
                </a:lnTo>
                <a:lnTo>
                  <a:pt x="3845"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4"/>
          <p:cNvSpPr/>
          <p:nvPr/>
        </p:nvSpPr>
        <p:spPr>
          <a:xfrm>
            <a:off x="6378786" y="3976555"/>
            <a:ext cx="115697" cy="93081"/>
          </a:xfrm>
          <a:custGeom>
            <a:avLst/>
            <a:gdLst/>
            <a:ahLst/>
            <a:cxnLst/>
            <a:rect l="l" t="t" r="r" b="b"/>
            <a:pathLst>
              <a:path w="3888" h="3128" extrusionOk="0">
                <a:moveTo>
                  <a:pt x="381" y="1"/>
                </a:moveTo>
                <a:cubicBezTo>
                  <a:pt x="170" y="1"/>
                  <a:pt x="1" y="170"/>
                  <a:pt x="1" y="339"/>
                </a:cubicBezTo>
                <a:lnTo>
                  <a:pt x="1" y="3127"/>
                </a:lnTo>
                <a:lnTo>
                  <a:pt x="3888" y="3127"/>
                </a:lnTo>
                <a:lnTo>
                  <a:pt x="3888"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4"/>
          <p:cNvSpPr/>
          <p:nvPr/>
        </p:nvSpPr>
        <p:spPr>
          <a:xfrm>
            <a:off x="6378786" y="4094752"/>
            <a:ext cx="115697" cy="94302"/>
          </a:xfrm>
          <a:custGeom>
            <a:avLst/>
            <a:gdLst/>
            <a:ahLst/>
            <a:cxnLst/>
            <a:rect l="l" t="t" r="r" b="b"/>
            <a:pathLst>
              <a:path w="3888" h="3169" extrusionOk="0">
                <a:moveTo>
                  <a:pt x="3888" y="0"/>
                </a:moveTo>
                <a:lnTo>
                  <a:pt x="1" y="42"/>
                </a:lnTo>
                <a:lnTo>
                  <a:pt x="1" y="2831"/>
                </a:lnTo>
                <a:cubicBezTo>
                  <a:pt x="1" y="3000"/>
                  <a:pt x="170" y="3169"/>
                  <a:pt x="381" y="3169"/>
                </a:cubicBezTo>
                <a:lnTo>
                  <a:pt x="3888" y="3169"/>
                </a:lnTo>
                <a:lnTo>
                  <a:pt x="3888"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4"/>
          <p:cNvSpPr/>
          <p:nvPr/>
        </p:nvSpPr>
        <p:spPr>
          <a:xfrm>
            <a:off x="6519599" y="4096002"/>
            <a:ext cx="114447" cy="93052"/>
          </a:xfrm>
          <a:custGeom>
            <a:avLst/>
            <a:gdLst/>
            <a:ahLst/>
            <a:cxnLst/>
            <a:rect l="l" t="t" r="r" b="b"/>
            <a:pathLst>
              <a:path w="3846" h="3127" extrusionOk="0">
                <a:moveTo>
                  <a:pt x="1" y="0"/>
                </a:moveTo>
                <a:lnTo>
                  <a:pt x="1" y="3127"/>
                </a:lnTo>
                <a:lnTo>
                  <a:pt x="3507" y="3127"/>
                </a:lnTo>
                <a:cubicBezTo>
                  <a:pt x="3718"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4"/>
          <p:cNvSpPr/>
          <p:nvPr/>
        </p:nvSpPr>
        <p:spPr>
          <a:xfrm>
            <a:off x="5732602" y="3976555"/>
            <a:ext cx="115697" cy="94331"/>
          </a:xfrm>
          <a:custGeom>
            <a:avLst/>
            <a:gdLst/>
            <a:ahLst/>
            <a:cxnLst/>
            <a:rect l="l" t="t" r="r" b="b"/>
            <a:pathLst>
              <a:path w="3888" h="3170" extrusionOk="0">
                <a:moveTo>
                  <a:pt x="0" y="1"/>
                </a:moveTo>
                <a:lnTo>
                  <a:pt x="0" y="3169"/>
                </a:lnTo>
                <a:lnTo>
                  <a:pt x="3887" y="3127"/>
                </a:lnTo>
                <a:lnTo>
                  <a:pt x="3887" y="381"/>
                </a:lnTo>
                <a:cubicBezTo>
                  <a:pt x="3845" y="170"/>
                  <a:pt x="3718" y="1"/>
                  <a:pt x="3507"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4"/>
          <p:cNvSpPr/>
          <p:nvPr/>
        </p:nvSpPr>
        <p:spPr>
          <a:xfrm>
            <a:off x="5732602" y="4096002"/>
            <a:ext cx="114418" cy="93052"/>
          </a:xfrm>
          <a:custGeom>
            <a:avLst/>
            <a:gdLst/>
            <a:ahLst/>
            <a:cxnLst/>
            <a:rect l="l" t="t" r="r" b="b"/>
            <a:pathLst>
              <a:path w="3845" h="3127" extrusionOk="0">
                <a:moveTo>
                  <a:pt x="0" y="0"/>
                </a:moveTo>
                <a:lnTo>
                  <a:pt x="0" y="3127"/>
                </a:lnTo>
                <a:lnTo>
                  <a:pt x="3507" y="3127"/>
                </a:lnTo>
                <a:cubicBezTo>
                  <a:pt x="3676" y="3127"/>
                  <a:pt x="3845" y="2958"/>
                  <a:pt x="3845" y="2789"/>
                </a:cubicBez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4"/>
          <p:cNvSpPr/>
          <p:nvPr/>
        </p:nvSpPr>
        <p:spPr>
          <a:xfrm>
            <a:off x="5591790" y="3976555"/>
            <a:ext cx="114447" cy="93081"/>
          </a:xfrm>
          <a:custGeom>
            <a:avLst/>
            <a:gdLst/>
            <a:ahLst/>
            <a:cxnLst/>
            <a:rect l="l" t="t" r="r" b="b"/>
            <a:pathLst>
              <a:path w="3846" h="3128" extrusionOk="0">
                <a:moveTo>
                  <a:pt x="381" y="1"/>
                </a:moveTo>
                <a:cubicBezTo>
                  <a:pt x="170" y="1"/>
                  <a:pt x="1" y="170"/>
                  <a:pt x="1" y="339"/>
                </a:cubicBezTo>
                <a:lnTo>
                  <a:pt x="1" y="3127"/>
                </a:lnTo>
                <a:lnTo>
                  <a:pt x="3845" y="3127"/>
                </a:lnTo>
                <a:lnTo>
                  <a:pt x="3845" y="1"/>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a:off x="5591790" y="4094752"/>
            <a:ext cx="114447" cy="94302"/>
          </a:xfrm>
          <a:custGeom>
            <a:avLst/>
            <a:gdLst/>
            <a:ahLst/>
            <a:cxnLst/>
            <a:rect l="l" t="t" r="r" b="b"/>
            <a:pathLst>
              <a:path w="3846" h="3169" extrusionOk="0">
                <a:moveTo>
                  <a:pt x="3845" y="0"/>
                </a:moveTo>
                <a:lnTo>
                  <a:pt x="1" y="42"/>
                </a:lnTo>
                <a:lnTo>
                  <a:pt x="1" y="2831"/>
                </a:lnTo>
                <a:cubicBezTo>
                  <a:pt x="1" y="3000"/>
                  <a:pt x="170" y="3169"/>
                  <a:pt x="381" y="3169"/>
                </a:cubicBezTo>
                <a:lnTo>
                  <a:pt x="3845" y="3169"/>
                </a:lnTo>
                <a:lnTo>
                  <a:pt x="3845" y="0"/>
                </a:ln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4"/>
          <p:cNvSpPr/>
          <p:nvPr/>
        </p:nvSpPr>
        <p:spPr>
          <a:xfrm>
            <a:off x="4281800" y="4546074"/>
            <a:ext cx="4972210" cy="667574"/>
          </a:xfrm>
          <a:custGeom>
            <a:avLst/>
            <a:gdLst/>
            <a:ahLst/>
            <a:cxnLst/>
            <a:rect l="l" t="t" r="r" b="b"/>
            <a:pathLst>
              <a:path w="167091" h="20111" extrusionOk="0">
                <a:moveTo>
                  <a:pt x="18547" y="0"/>
                </a:moveTo>
                <a:cubicBezTo>
                  <a:pt x="8323" y="0"/>
                  <a:pt x="0" y="8323"/>
                  <a:pt x="0" y="18589"/>
                </a:cubicBezTo>
                <a:lnTo>
                  <a:pt x="0" y="20110"/>
                </a:lnTo>
                <a:lnTo>
                  <a:pt x="167091" y="20110"/>
                </a:lnTo>
                <a:lnTo>
                  <a:pt x="167091" y="18589"/>
                </a:lnTo>
                <a:cubicBezTo>
                  <a:pt x="167091" y="8323"/>
                  <a:pt x="158768" y="0"/>
                  <a:pt x="1485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4"/>
          <p:cNvSpPr/>
          <p:nvPr/>
        </p:nvSpPr>
        <p:spPr>
          <a:xfrm>
            <a:off x="4945605" y="4939567"/>
            <a:ext cx="3542779" cy="426217"/>
          </a:xfrm>
          <a:custGeom>
            <a:avLst/>
            <a:gdLst/>
            <a:ahLst/>
            <a:cxnLst/>
            <a:rect l="l" t="t" r="r" b="b"/>
            <a:pathLst>
              <a:path w="119055" h="14323" extrusionOk="0">
                <a:moveTo>
                  <a:pt x="13224" y="1"/>
                </a:moveTo>
                <a:cubicBezTo>
                  <a:pt x="5915" y="1"/>
                  <a:pt x="0" y="5915"/>
                  <a:pt x="0" y="13224"/>
                </a:cubicBezTo>
                <a:lnTo>
                  <a:pt x="0" y="14323"/>
                </a:lnTo>
                <a:lnTo>
                  <a:pt x="119055" y="14323"/>
                </a:lnTo>
                <a:lnTo>
                  <a:pt x="119055" y="13224"/>
                </a:lnTo>
                <a:cubicBezTo>
                  <a:pt x="119055" y="5915"/>
                  <a:pt x="113098" y="1"/>
                  <a:pt x="105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7706387" y="4205539"/>
            <a:ext cx="668859" cy="867342"/>
          </a:xfrm>
          <a:custGeom>
            <a:avLst/>
            <a:gdLst/>
            <a:ahLst/>
            <a:cxnLst/>
            <a:rect l="l" t="t" r="r" b="b"/>
            <a:pathLst>
              <a:path w="22477" h="29147" extrusionOk="0">
                <a:moveTo>
                  <a:pt x="11078" y="1"/>
                </a:moveTo>
                <a:cubicBezTo>
                  <a:pt x="4980" y="1"/>
                  <a:pt x="40" y="4601"/>
                  <a:pt x="1" y="10261"/>
                </a:cubicBezTo>
                <a:cubicBezTo>
                  <a:pt x="1" y="12627"/>
                  <a:pt x="846" y="14908"/>
                  <a:pt x="2409" y="16725"/>
                </a:cubicBezTo>
                <a:cubicBezTo>
                  <a:pt x="3592" y="18077"/>
                  <a:pt x="4141" y="19851"/>
                  <a:pt x="3930" y="21626"/>
                </a:cubicBezTo>
                <a:cubicBezTo>
                  <a:pt x="3887" y="21964"/>
                  <a:pt x="3845" y="22302"/>
                  <a:pt x="3887" y="22640"/>
                </a:cubicBezTo>
                <a:cubicBezTo>
                  <a:pt x="3971" y="26247"/>
                  <a:pt x="7179" y="29146"/>
                  <a:pt x="11070" y="29146"/>
                </a:cubicBezTo>
                <a:cubicBezTo>
                  <a:pt x="11098" y="29146"/>
                  <a:pt x="11126" y="29146"/>
                  <a:pt x="11154" y="29146"/>
                </a:cubicBezTo>
                <a:cubicBezTo>
                  <a:pt x="15041" y="29104"/>
                  <a:pt x="18209" y="26146"/>
                  <a:pt x="18252" y="22513"/>
                </a:cubicBezTo>
                <a:lnTo>
                  <a:pt x="18252" y="22048"/>
                </a:lnTo>
                <a:cubicBezTo>
                  <a:pt x="18125" y="20063"/>
                  <a:pt x="18759" y="18077"/>
                  <a:pt x="20026" y="16514"/>
                </a:cubicBezTo>
                <a:cubicBezTo>
                  <a:pt x="21716" y="14444"/>
                  <a:pt x="22476" y="11782"/>
                  <a:pt x="22181" y="9120"/>
                </a:cubicBezTo>
                <a:cubicBezTo>
                  <a:pt x="21589" y="4346"/>
                  <a:pt x="17533" y="629"/>
                  <a:pt x="12464" y="79"/>
                </a:cubicBezTo>
                <a:cubicBezTo>
                  <a:pt x="11996" y="26"/>
                  <a:pt x="11534" y="1"/>
                  <a:pt x="110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a:off x="7896091" y="4537276"/>
            <a:ext cx="272966" cy="820027"/>
          </a:xfrm>
          <a:custGeom>
            <a:avLst/>
            <a:gdLst/>
            <a:ahLst/>
            <a:cxnLst/>
            <a:rect l="l" t="t" r="r" b="b"/>
            <a:pathLst>
              <a:path w="9173" h="27557" extrusionOk="0">
                <a:moveTo>
                  <a:pt x="4779" y="0"/>
                </a:moveTo>
                <a:cubicBezTo>
                  <a:pt x="4462" y="0"/>
                  <a:pt x="4145" y="212"/>
                  <a:pt x="4188" y="634"/>
                </a:cubicBezTo>
                <a:lnTo>
                  <a:pt x="4145" y="10731"/>
                </a:lnTo>
                <a:lnTo>
                  <a:pt x="1272" y="7267"/>
                </a:lnTo>
                <a:cubicBezTo>
                  <a:pt x="1139" y="7112"/>
                  <a:pt x="980" y="7047"/>
                  <a:pt x="826" y="7047"/>
                </a:cubicBezTo>
                <a:cubicBezTo>
                  <a:pt x="393" y="7047"/>
                  <a:pt x="0" y="7560"/>
                  <a:pt x="343" y="8027"/>
                </a:cubicBezTo>
                <a:lnTo>
                  <a:pt x="4145" y="12548"/>
                </a:lnTo>
                <a:lnTo>
                  <a:pt x="4061" y="26955"/>
                </a:lnTo>
                <a:cubicBezTo>
                  <a:pt x="4040" y="27356"/>
                  <a:pt x="4335" y="27557"/>
                  <a:pt x="4636" y="27557"/>
                </a:cubicBezTo>
                <a:cubicBezTo>
                  <a:pt x="4937" y="27557"/>
                  <a:pt x="5244" y="27356"/>
                  <a:pt x="5244" y="26955"/>
                </a:cubicBezTo>
                <a:lnTo>
                  <a:pt x="5328" y="7985"/>
                </a:lnTo>
                <a:cubicBezTo>
                  <a:pt x="5413" y="7943"/>
                  <a:pt x="5455" y="7858"/>
                  <a:pt x="5539" y="7816"/>
                </a:cubicBezTo>
                <a:lnTo>
                  <a:pt x="8962" y="3127"/>
                </a:lnTo>
                <a:cubicBezTo>
                  <a:pt x="9173" y="2873"/>
                  <a:pt x="9088" y="2493"/>
                  <a:pt x="8835" y="2324"/>
                </a:cubicBezTo>
                <a:cubicBezTo>
                  <a:pt x="8729" y="2236"/>
                  <a:pt x="8602" y="2192"/>
                  <a:pt x="8476" y="2192"/>
                </a:cubicBezTo>
                <a:cubicBezTo>
                  <a:pt x="8301" y="2192"/>
                  <a:pt x="8131" y="2278"/>
                  <a:pt x="8032" y="2451"/>
                </a:cubicBezTo>
                <a:lnTo>
                  <a:pt x="5371" y="6042"/>
                </a:lnTo>
                <a:lnTo>
                  <a:pt x="5371" y="634"/>
                </a:lnTo>
                <a:cubicBezTo>
                  <a:pt x="5413" y="212"/>
                  <a:pt x="5096" y="0"/>
                  <a:pt x="4779"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7290258" y="4556886"/>
            <a:ext cx="465199" cy="602738"/>
          </a:xfrm>
          <a:custGeom>
            <a:avLst/>
            <a:gdLst/>
            <a:ahLst/>
            <a:cxnLst/>
            <a:rect l="l" t="t" r="r" b="b"/>
            <a:pathLst>
              <a:path w="15633" h="20255" extrusionOk="0">
                <a:moveTo>
                  <a:pt x="7962" y="1"/>
                </a:moveTo>
                <a:cubicBezTo>
                  <a:pt x="7636" y="1"/>
                  <a:pt x="7306" y="20"/>
                  <a:pt x="6971" y="60"/>
                </a:cubicBezTo>
                <a:cubicBezTo>
                  <a:pt x="3423" y="440"/>
                  <a:pt x="592" y="3059"/>
                  <a:pt x="212" y="6354"/>
                </a:cubicBezTo>
                <a:cubicBezTo>
                  <a:pt x="1" y="8171"/>
                  <a:pt x="550" y="10030"/>
                  <a:pt x="1690" y="11466"/>
                </a:cubicBezTo>
                <a:cubicBezTo>
                  <a:pt x="2578" y="12565"/>
                  <a:pt x="3042" y="13959"/>
                  <a:pt x="2958" y="15353"/>
                </a:cubicBezTo>
                <a:lnTo>
                  <a:pt x="2958" y="15649"/>
                </a:lnTo>
                <a:cubicBezTo>
                  <a:pt x="2958" y="18184"/>
                  <a:pt x="5155" y="20212"/>
                  <a:pt x="7859" y="20254"/>
                </a:cubicBezTo>
                <a:cubicBezTo>
                  <a:pt x="7887" y="20255"/>
                  <a:pt x="7915" y="20255"/>
                  <a:pt x="7943" y="20255"/>
                </a:cubicBezTo>
                <a:cubicBezTo>
                  <a:pt x="10650" y="20255"/>
                  <a:pt x="12845" y="18242"/>
                  <a:pt x="12928" y="15734"/>
                </a:cubicBezTo>
                <a:cubicBezTo>
                  <a:pt x="12928" y="15480"/>
                  <a:pt x="12928" y="15269"/>
                  <a:pt x="12886" y="15058"/>
                </a:cubicBezTo>
                <a:cubicBezTo>
                  <a:pt x="12717" y="13790"/>
                  <a:pt x="13140" y="12565"/>
                  <a:pt x="13942" y="11635"/>
                </a:cubicBezTo>
                <a:cubicBezTo>
                  <a:pt x="15041" y="10368"/>
                  <a:pt x="15632" y="8763"/>
                  <a:pt x="15590" y="7115"/>
                </a:cubicBezTo>
                <a:cubicBezTo>
                  <a:pt x="15590" y="3194"/>
                  <a:pt x="12169" y="1"/>
                  <a:pt x="7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7433570" y="4788697"/>
            <a:ext cx="190627" cy="569559"/>
          </a:xfrm>
          <a:custGeom>
            <a:avLst/>
            <a:gdLst/>
            <a:ahLst/>
            <a:cxnLst/>
            <a:rect l="l" t="t" r="r" b="b"/>
            <a:pathLst>
              <a:path w="6406" h="19140" extrusionOk="0">
                <a:moveTo>
                  <a:pt x="3085" y="1"/>
                </a:moveTo>
                <a:cubicBezTo>
                  <a:pt x="2831" y="1"/>
                  <a:pt x="2662" y="170"/>
                  <a:pt x="2662" y="423"/>
                </a:cubicBezTo>
                <a:lnTo>
                  <a:pt x="2662" y="4183"/>
                </a:lnTo>
                <a:lnTo>
                  <a:pt x="804" y="1649"/>
                </a:lnTo>
                <a:cubicBezTo>
                  <a:pt x="727" y="1546"/>
                  <a:pt x="604" y="1490"/>
                  <a:pt x="471" y="1490"/>
                </a:cubicBezTo>
                <a:cubicBezTo>
                  <a:pt x="385" y="1490"/>
                  <a:pt x="295" y="1514"/>
                  <a:pt x="212" y="1564"/>
                </a:cubicBezTo>
                <a:cubicBezTo>
                  <a:pt x="43" y="1691"/>
                  <a:pt x="1" y="1987"/>
                  <a:pt x="128" y="2156"/>
                </a:cubicBezTo>
                <a:lnTo>
                  <a:pt x="2536" y="5409"/>
                </a:lnTo>
                <a:cubicBezTo>
                  <a:pt x="2578" y="5451"/>
                  <a:pt x="2620" y="5493"/>
                  <a:pt x="2662" y="5493"/>
                </a:cubicBezTo>
                <a:lnTo>
                  <a:pt x="2747" y="18717"/>
                </a:lnTo>
                <a:cubicBezTo>
                  <a:pt x="2747" y="18928"/>
                  <a:pt x="2916" y="19139"/>
                  <a:pt x="3127" y="19139"/>
                </a:cubicBezTo>
                <a:cubicBezTo>
                  <a:pt x="3381" y="19139"/>
                  <a:pt x="3550" y="18928"/>
                  <a:pt x="3550" y="18717"/>
                </a:cubicBezTo>
                <a:lnTo>
                  <a:pt x="3507" y="8704"/>
                </a:lnTo>
                <a:lnTo>
                  <a:pt x="6127" y="5535"/>
                </a:lnTo>
                <a:cubicBezTo>
                  <a:pt x="6406" y="5225"/>
                  <a:pt x="6139" y="4869"/>
                  <a:pt x="5843" y="4869"/>
                </a:cubicBezTo>
                <a:cubicBezTo>
                  <a:pt x="5736" y="4869"/>
                  <a:pt x="5625" y="4916"/>
                  <a:pt x="5535" y="5028"/>
                </a:cubicBezTo>
                <a:lnTo>
                  <a:pt x="3507" y="7394"/>
                </a:lnTo>
                <a:lnTo>
                  <a:pt x="3507" y="423"/>
                </a:lnTo>
                <a:cubicBezTo>
                  <a:pt x="3507" y="170"/>
                  <a:pt x="3296" y="1"/>
                  <a:pt x="308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1400"/>
              <a:t>1. Các chức năng chính</a:t>
            </a:r>
          </a:p>
        </p:txBody>
      </p:sp>
      <p:sp>
        <p:nvSpPr>
          <p:cNvPr id="9" name="Google Shape;354;p20"/>
          <p:cNvSpPr txBox="1">
            <a:spLocks/>
          </p:cNvSpPr>
          <p:nvPr/>
        </p:nvSpPr>
        <p:spPr>
          <a:xfrm>
            <a:off x="790975" y="1200642"/>
            <a:ext cx="3959445" cy="96269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3" indent="-285750">
              <a:buFont typeface="Arial" panose="020B0604020202020204" pitchFamily="34" charset="0"/>
              <a:buChar char="•"/>
            </a:pPr>
            <a:r>
              <a:rPr lang="en-US" b="1">
                <a:latin typeface="EB Garamond" panose="020B0604020202020204" charset="0"/>
                <a:ea typeface="EB Garamond" panose="020B0604020202020204" charset="0"/>
                <a:cs typeface="EB Garamond" panose="020B0604020202020204" charset="0"/>
              </a:rPr>
              <a:t>Xuất thông tin ra Excel</a:t>
            </a:r>
            <a:r>
              <a:rPr lang="en-US">
                <a:latin typeface="EB Garamond" panose="020B0604020202020204" charset="0"/>
                <a:ea typeface="EB Garamond" panose="020B0604020202020204" charset="0"/>
                <a:cs typeface="EB Garamond" panose="020B0604020202020204" charset="0"/>
              </a:rPr>
              <a:t>.</a:t>
            </a:r>
          </a:p>
          <a:p>
            <a:pPr marL="285750" lvl="3" indent="-285750">
              <a:buFont typeface="Arial" panose="020B0604020202020204" pitchFamily="34" charset="0"/>
              <a:buChar char="•"/>
            </a:pPr>
            <a:endParaRPr lang="en-US">
              <a:latin typeface="EB Garamond" panose="020B0604020202020204" charset="0"/>
              <a:ea typeface="EB Garamond" panose="020B0604020202020204" charset="0"/>
              <a:cs typeface="EB Garamond" panose="020B0604020202020204" charset="0"/>
            </a:endParaRPr>
          </a:p>
          <a:p>
            <a:pPr marL="285750" lvl="3" indent="-285750">
              <a:buFont typeface="Arial" panose="020B0604020202020204" pitchFamily="34" charset="0"/>
              <a:buChar char="•"/>
            </a:pPr>
            <a:r>
              <a:rPr lang="en-US" b="1">
                <a:latin typeface="EB Garamond" panose="020B0604020202020204" charset="0"/>
                <a:ea typeface="EB Garamond" panose="020B0604020202020204" charset="0"/>
                <a:cs typeface="EB Garamond" panose="020B0604020202020204" charset="0"/>
              </a:rPr>
              <a:t>Thống kê lượng điện tiêu dùng theo tháng theo biểu đồ</a:t>
            </a:r>
            <a:r>
              <a:rPr lang="en-US">
                <a:latin typeface="EB Garamond" panose="020B0604020202020204" charset="0"/>
                <a:ea typeface="EB Garamond" panose="020B0604020202020204" charset="0"/>
                <a:cs typeface="EB Garamond" panose="020B0604020202020204"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527" y="2515273"/>
            <a:ext cx="2145469" cy="2145469"/>
          </a:xfrm>
          <a:prstGeom prst="rect">
            <a:avLst/>
          </a:prstGeom>
        </p:spPr>
      </p:pic>
    </p:spTree>
    <p:extLst>
      <p:ext uri="{BB962C8B-B14F-4D97-AF65-F5344CB8AC3E}">
        <p14:creationId xmlns:p14="http://schemas.microsoft.com/office/powerpoint/2010/main" val="2486963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1400"/>
              <a:t>2. Các yêu cầu phi chức năng</a:t>
            </a:r>
          </a:p>
        </p:txBody>
      </p:sp>
      <p:sp>
        <p:nvSpPr>
          <p:cNvPr id="9" name="Google Shape;354;p20"/>
          <p:cNvSpPr txBox="1">
            <a:spLocks/>
          </p:cNvSpPr>
          <p:nvPr/>
        </p:nvSpPr>
        <p:spPr>
          <a:xfrm>
            <a:off x="790975" y="1200643"/>
            <a:ext cx="3959445" cy="23157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vi-VN" sz="2000">
                <a:latin typeface="EB Garamond" panose="020B0604020202020204" charset="0"/>
                <a:ea typeface="EB Garamond" panose="020B0604020202020204" charset="0"/>
                <a:cs typeface="EB Garamond" panose="020B0604020202020204" charset="0"/>
              </a:rPr>
              <a:t>Hiệu suất</a:t>
            </a:r>
            <a:r>
              <a:rPr lang="en-US" sz="2000">
                <a:latin typeface="EB Garamond" panose="020B0604020202020204" charset="0"/>
                <a:ea typeface="EB Garamond" panose="020B0604020202020204" charset="0"/>
                <a:cs typeface="EB Garamond" panose="020B0604020202020204" charset="0"/>
              </a:rPr>
              <a:t>.</a:t>
            </a:r>
          </a:p>
          <a:p>
            <a:pPr marL="285750" indent="-285750">
              <a:buFont typeface="Arial" panose="020B0604020202020204" pitchFamily="34" charset="0"/>
              <a:buChar char="•"/>
            </a:pPr>
            <a:r>
              <a:rPr lang="en-US" sz="2000">
                <a:latin typeface="EB Garamond" panose="020B0604020202020204" charset="0"/>
                <a:ea typeface="EB Garamond" panose="020B0604020202020204" charset="0"/>
                <a:cs typeface="EB Garamond" panose="020B0604020202020204" charset="0"/>
              </a:rPr>
              <a:t>Tương thích</a:t>
            </a:r>
          </a:p>
          <a:p>
            <a:pPr marL="285750" indent="-285750">
              <a:buFont typeface="Arial" panose="020B0604020202020204" pitchFamily="34" charset="0"/>
              <a:buChar char="•"/>
            </a:pPr>
            <a:r>
              <a:rPr lang="en-US" sz="2000">
                <a:latin typeface="EB Garamond" panose="020B0604020202020204" charset="0"/>
                <a:ea typeface="EB Garamond" panose="020B0604020202020204" charset="0"/>
                <a:cs typeface="EB Garamond" panose="020B0604020202020204" charset="0"/>
              </a:rPr>
              <a:t>Tính khả dụng.</a:t>
            </a:r>
          </a:p>
          <a:p>
            <a:pPr marL="285750" indent="-285750">
              <a:buFont typeface="Arial" panose="020B0604020202020204" pitchFamily="34" charset="0"/>
              <a:buChar char="•"/>
            </a:pPr>
            <a:r>
              <a:rPr lang="vi-VN" sz="2000">
                <a:latin typeface="EB Garamond" panose="020B0604020202020204" charset="0"/>
                <a:ea typeface="EB Garamond" panose="020B0604020202020204" charset="0"/>
                <a:cs typeface="EB Garamond" panose="020B0604020202020204" charset="0"/>
              </a:rPr>
              <a:t>Khả năng mở rộng.</a:t>
            </a:r>
          </a:p>
          <a:p>
            <a:pPr marL="285750" indent="-285750">
              <a:buFont typeface="Arial" panose="020B0604020202020204" pitchFamily="34" charset="0"/>
              <a:buChar char="•"/>
            </a:pPr>
            <a:r>
              <a:rPr lang="vi-VN" sz="2000">
                <a:latin typeface="EB Garamond" panose="020B0604020202020204" charset="0"/>
                <a:ea typeface="EB Garamond" panose="020B0604020202020204" charset="0"/>
                <a:cs typeface="EB Garamond" panose="020B0604020202020204" charset="0"/>
              </a:rPr>
              <a:t>Độ tin cậy.</a:t>
            </a:r>
          </a:p>
          <a:p>
            <a:pPr marL="285750" indent="-285750">
              <a:buFont typeface="Arial" panose="020B0604020202020204" pitchFamily="34" charset="0"/>
              <a:buChar char="•"/>
            </a:pPr>
            <a:r>
              <a:rPr lang="vi-VN" sz="2000">
                <a:latin typeface="EB Garamond" panose="020B0604020202020204" charset="0"/>
                <a:ea typeface="EB Garamond" panose="020B0604020202020204" charset="0"/>
                <a:cs typeface="EB Garamond" panose="020B0604020202020204" charset="0"/>
              </a:rPr>
              <a:t>Khả năng phục hồi.</a:t>
            </a:r>
          </a:p>
          <a:p>
            <a:pPr marL="285750" indent="-285750">
              <a:buFont typeface="Arial" panose="020B0604020202020204" pitchFamily="34" charset="0"/>
              <a:buChar char="•"/>
            </a:pPr>
            <a:r>
              <a:rPr lang="vi-VN" sz="2000">
                <a:latin typeface="EB Garamond" panose="020B0604020202020204" charset="0"/>
                <a:ea typeface="EB Garamond" panose="020B0604020202020204" charset="0"/>
                <a:cs typeface="EB Garamond" panose="020B0604020202020204" charset="0"/>
              </a:rPr>
              <a:t>Khả năng bảo trì</a:t>
            </a:r>
          </a:p>
        </p:txBody>
      </p:sp>
    </p:spTree>
    <p:extLst>
      <p:ext uri="{BB962C8B-B14F-4D97-AF65-F5344CB8AC3E}">
        <p14:creationId xmlns:p14="http://schemas.microsoft.com/office/powerpoint/2010/main" val="3040268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831199" y="1605949"/>
            <a:ext cx="4411345"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rgbClr val="434343"/>
                </a:solidFill>
              </a:rPr>
              <a:t>III. Phân tích thiết kế hệ thống</a:t>
            </a:r>
            <a:endParaRPr sz="3200">
              <a:solidFill>
                <a:srgbClr val="434343"/>
              </a:solidFill>
            </a:endParaRPr>
          </a:p>
        </p:txBody>
      </p:sp>
      <p:sp>
        <p:nvSpPr>
          <p:cNvPr id="185" name="Google Shape;185;p17"/>
          <p:cNvSpPr txBox="1">
            <a:spLocks noGrp="1"/>
          </p:cNvSpPr>
          <p:nvPr>
            <p:ph type="subTitle" idx="1"/>
          </p:nvPr>
        </p:nvSpPr>
        <p:spPr>
          <a:xfrm>
            <a:off x="831200" y="2314225"/>
            <a:ext cx="4224900" cy="941931"/>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sz="2000">
                <a:solidFill>
                  <a:srgbClr val="434343"/>
                </a:solidFill>
              </a:rPr>
              <a:t>Cơ sở dữ liệu</a:t>
            </a:r>
          </a:p>
          <a:p>
            <a:pPr marL="228600" lvl="0" indent="-228600" algn="l" rtl="0">
              <a:spcBef>
                <a:spcPts val="0"/>
              </a:spcBef>
              <a:spcAft>
                <a:spcPts val="0"/>
              </a:spcAft>
              <a:buAutoNum type="arabicPeriod"/>
            </a:pPr>
            <a:r>
              <a:rPr lang="en-US" sz="2000"/>
              <a:t>Chương trình</a:t>
            </a:r>
            <a:endParaRPr sz="2000">
              <a:solidFill>
                <a:srgbClr val="434343"/>
              </a:solidFill>
            </a:endParaRPr>
          </a:p>
        </p:txBody>
      </p:sp>
      <p:grpSp>
        <p:nvGrpSpPr>
          <p:cNvPr id="186" name="Google Shape;186;p17"/>
          <p:cNvGrpSpPr/>
          <p:nvPr/>
        </p:nvGrpSpPr>
        <p:grpSpPr>
          <a:xfrm>
            <a:off x="5811131" y="1111432"/>
            <a:ext cx="1980215" cy="1907859"/>
            <a:chOff x="1029600" y="238175"/>
            <a:chExt cx="5360625" cy="5164750"/>
          </a:xfrm>
        </p:grpSpPr>
        <p:sp>
          <p:nvSpPr>
            <p:cNvPr id="187" name="Google Shape;187;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022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2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1. Cơ sở dữ liệu</a:t>
            </a:r>
            <a:endParaRPr sz="1400"/>
          </a:p>
        </p:txBody>
      </p:sp>
      <p:grpSp>
        <p:nvGrpSpPr>
          <p:cNvPr id="834" name="Google Shape;834;p25"/>
          <p:cNvGrpSpPr/>
          <p:nvPr/>
        </p:nvGrpSpPr>
        <p:grpSpPr>
          <a:xfrm>
            <a:off x="3524279" y="1822070"/>
            <a:ext cx="420580" cy="443712"/>
            <a:chOff x="4982550" y="238125"/>
            <a:chExt cx="1939050" cy="2045700"/>
          </a:xfrm>
        </p:grpSpPr>
        <p:sp>
          <p:nvSpPr>
            <p:cNvPr id="835" name="Google Shape;835;p25"/>
            <p:cNvSpPr/>
            <p:nvPr/>
          </p:nvSpPr>
          <p:spPr>
            <a:xfrm>
              <a:off x="4982550" y="713900"/>
              <a:ext cx="1939050" cy="1095600"/>
            </a:xfrm>
            <a:custGeom>
              <a:avLst/>
              <a:gdLst/>
              <a:ahLst/>
              <a:cxnLst/>
              <a:rect l="l" t="t" r="r" b="b"/>
              <a:pathLst>
                <a:path w="77562" h="43824" extrusionOk="0">
                  <a:moveTo>
                    <a:pt x="22760" y="6988"/>
                  </a:moveTo>
                  <a:lnTo>
                    <a:pt x="22760" y="6988"/>
                  </a:lnTo>
                  <a:cubicBezTo>
                    <a:pt x="14895" y="15382"/>
                    <a:pt x="14895" y="28451"/>
                    <a:pt x="22760" y="36863"/>
                  </a:cubicBezTo>
                  <a:cubicBezTo>
                    <a:pt x="15680" y="34013"/>
                    <a:pt x="9503" y="29356"/>
                    <a:pt x="4846" y="23333"/>
                  </a:cubicBezTo>
                  <a:cubicBezTo>
                    <a:pt x="4180" y="22497"/>
                    <a:pt x="4180" y="21337"/>
                    <a:pt x="4846" y="20501"/>
                  </a:cubicBezTo>
                  <a:cubicBezTo>
                    <a:pt x="9503" y="14478"/>
                    <a:pt x="15680" y="9820"/>
                    <a:pt x="22760" y="6988"/>
                  </a:cubicBezTo>
                  <a:close/>
                  <a:moveTo>
                    <a:pt x="38798" y="3917"/>
                  </a:moveTo>
                  <a:cubicBezTo>
                    <a:pt x="48745" y="3917"/>
                    <a:pt x="56798" y="11970"/>
                    <a:pt x="56798" y="21917"/>
                  </a:cubicBezTo>
                  <a:cubicBezTo>
                    <a:pt x="56798" y="31864"/>
                    <a:pt x="48745" y="39917"/>
                    <a:pt x="38798" y="39917"/>
                  </a:cubicBezTo>
                  <a:lnTo>
                    <a:pt x="38764" y="39917"/>
                  </a:lnTo>
                  <a:cubicBezTo>
                    <a:pt x="28817" y="39917"/>
                    <a:pt x="20747" y="31864"/>
                    <a:pt x="20747" y="21917"/>
                  </a:cubicBezTo>
                  <a:cubicBezTo>
                    <a:pt x="20747" y="11970"/>
                    <a:pt x="28817" y="3917"/>
                    <a:pt x="38764" y="3917"/>
                  </a:cubicBezTo>
                  <a:close/>
                  <a:moveTo>
                    <a:pt x="38813" y="1"/>
                  </a:moveTo>
                  <a:cubicBezTo>
                    <a:pt x="24855" y="1"/>
                    <a:pt x="11027" y="6193"/>
                    <a:pt x="1757" y="18078"/>
                  </a:cubicBezTo>
                  <a:cubicBezTo>
                    <a:pt x="0" y="20330"/>
                    <a:pt x="0" y="23486"/>
                    <a:pt x="1757" y="25739"/>
                  </a:cubicBezTo>
                  <a:cubicBezTo>
                    <a:pt x="10646" y="37153"/>
                    <a:pt x="24313" y="43824"/>
                    <a:pt x="38781" y="43824"/>
                  </a:cubicBezTo>
                  <a:cubicBezTo>
                    <a:pt x="53249" y="43824"/>
                    <a:pt x="66915" y="37153"/>
                    <a:pt x="75804" y="25739"/>
                  </a:cubicBezTo>
                  <a:cubicBezTo>
                    <a:pt x="77562" y="23486"/>
                    <a:pt x="77562" y="20330"/>
                    <a:pt x="75804" y="18078"/>
                  </a:cubicBezTo>
                  <a:lnTo>
                    <a:pt x="75804" y="18095"/>
                  </a:lnTo>
                  <a:cubicBezTo>
                    <a:pt x="75418" y="17599"/>
                    <a:pt x="74841" y="17340"/>
                    <a:pt x="74259" y="17340"/>
                  </a:cubicBezTo>
                  <a:cubicBezTo>
                    <a:pt x="73838" y="17340"/>
                    <a:pt x="73415" y="17475"/>
                    <a:pt x="73058" y="17754"/>
                  </a:cubicBezTo>
                  <a:cubicBezTo>
                    <a:pt x="72204" y="18419"/>
                    <a:pt x="72051" y="19648"/>
                    <a:pt x="72716" y="20501"/>
                  </a:cubicBezTo>
                  <a:cubicBezTo>
                    <a:pt x="73365" y="21337"/>
                    <a:pt x="73365" y="22497"/>
                    <a:pt x="72716" y="23333"/>
                  </a:cubicBezTo>
                  <a:cubicBezTo>
                    <a:pt x="68041" y="29356"/>
                    <a:pt x="61865" y="34013"/>
                    <a:pt x="54785" y="36863"/>
                  </a:cubicBezTo>
                  <a:cubicBezTo>
                    <a:pt x="62633" y="28468"/>
                    <a:pt x="62667" y="15433"/>
                    <a:pt x="54836" y="7022"/>
                  </a:cubicBezTo>
                  <a:lnTo>
                    <a:pt x="54836" y="7022"/>
                  </a:lnTo>
                  <a:cubicBezTo>
                    <a:pt x="58879" y="8643"/>
                    <a:pt x="62667" y="10878"/>
                    <a:pt x="66028" y="13642"/>
                  </a:cubicBezTo>
                  <a:cubicBezTo>
                    <a:pt x="66455" y="13983"/>
                    <a:pt x="66864" y="14341"/>
                    <a:pt x="67274" y="14700"/>
                  </a:cubicBezTo>
                  <a:cubicBezTo>
                    <a:pt x="67651" y="15030"/>
                    <a:pt x="68116" y="15194"/>
                    <a:pt x="68578" y="15194"/>
                  </a:cubicBezTo>
                  <a:cubicBezTo>
                    <a:pt x="69117" y="15194"/>
                    <a:pt x="69652" y="14970"/>
                    <a:pt x="70038" y="14529"/>
                  </a:cubicBezTo>
                  <a:cubicBezTo>
                    <a:pt x="70754" y="13727"/>
                    <a:pt x="70686" y="12499"/>
                    <a:pt x="69867" y="11782"/>
                  </a:cubicBezTo>
                  <a:cubicBezTo>
                    <a:pt x="69423" y="11390"/>
                    <a:pt x="68963" y="10997"/>
                    <a:pt x="68519" y="10622"/>
                  </a:cubicBezTo>
                  <a:cubicBezTo>
                    <a:pt x="59783" y="3471"/>
                    <a:pt x="49262" y="1"/>
                    <a:pt x="38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5"/>
            <p:cNvSpPr/>
            <p:nvPr/>
          </p:nvSpPr>
          <p:spPr>
            <a:xfrm>
              <a:off x="5728550" y="1054500"/>
              <a:ext cx="430825" cy="414625"/>
            </a:xfrm>
            <a:custGeom>
              <a:avLst/>
              <a:gdLst/>
              <a:ahLst/>
              <a:cxnLst/>
              <a:rect l="l" t="t" r="r" b="b"/>
              <a:pathLst>
                <a:path w="17233" h="16585" extrusionOk="0">
                  <a:moveTo>
                    <a:pt x="8904" y="3895"/>
                  </a:moveTo>
                  <a:cubicBezTo>
                    <a:pt x="11161" y="3895"/>
                    <a:pt x="13326" y="5648"/>
                    <a:pt x="13326" y="8293"/>
                  </a:cubicBezTo>
                  <a:cubicBezTo>
                    <a:pt x="13326" y="10715"/>
                    <a:pt x="11364" y="12678"/>
                    <a:pt x="8941" y="12678"/>
                  </a:cubicBezTo>
                  <a:cubicBezTo>
                    <a:pt x="5034" y="12678"/>
                    <a:pt x="3072" y="7951"/>
                    <a:pt x="5836" y="5188"/>
                  </a:cubicBezTo>
                  <a:cubicBezTo>
                    <a:pt x="6729" y="4294"/>
                    <a:pt x="7827" y="3895"/>
                    <a:pt x="8904" y="3895"/>
                  </a:cubicBezTo>
                  <a:close/>
                  <a:moveTo>
                    <a:pt x="8941" y="1"/>
                  </a:moveTo>
                  <a:cubicBezTo>
                    <a:pt x="5580" y="1"/>
                    <a:pt x="2560" y="2014"/>
                    <a:pt x="1280" y="5119"/>
                  </a:cubicBezTo>
                  <a:cubicBezTo>
                    <a:pt x="1" y="8224"/>
                    <a:pt x="700" y="11790"/>
                    <a:pt x="3072" y="14162"/>
                  </a:cubicBezTo>
                  <a:cubicBezTo>
                    <a:pt x="4656" y="15747"/>
                    <a:pt x="6774" y="16585"/>
                    <a:pt x="8932" y="16585"/>
                  </a:cubicBezTo>
                  <a:cubicBezTo>
                    <a:pt x="10003" y="16585"/>
                    <a:pt x="11084" y="16378"/>
                    <a:pt x="12114" y="15953"/>
                  </a:cubicBezTo>
                  <a:cubicBezTo>
                    <a:pt x="15203" y="14674"/>
                    <a:pt x="17233" y="11654"/>
                    <a:pt x="17233" y="8293"/>
                  </a:cubicBezTo>
                  <a:cubicBezTo>
                    <a:pt x="17233" y="3720"/>
                    <a:pt x="13513" y="1"/>
                    <a:pt x="8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5"/>
            <p:cNvSpPr/>
            <p:nvPr/>
          </p:nvSpPr>
          <p:spPr>
            <a:xfrm>
              <a:off x="5903000" y="238125"/>
              <a:ext cx="97700" cy="279400"/>
            </a:xfrm>
            <a:custGeom>
              <a:avLst/>
              <a:gdLst/>
              <a:ahLst/>
              <a:cxnLst/>
              <a:rect l="l" t="t" r="r" b="b"/>
              <a:pathLst>
                <a:path w="3908" h="11176" extrusionOk="0">
                  <a:moveTo>
                    <a:pt x="1963" y="0"/>
                  </a:moveTo>
                  <a:cubicBezTo>
                    <a:pt x="888" y="0"/>
                    <a:pt x="1" y="870"/>
                    <a:pt x="1" y="1962"/>
                  </a:cubicBezTo>
                  <a:lnTo>
                    <a:pt x="1" y="9281"/>
                  </a:lnTo>
                  <a:cubicBezTo>
                    <a:pt x="35" y="10339"/>
                    <a:pt x="905" y="11175"/>
                    <a:pt x="1963" y="11175"/>
                  </a:cubicBezTo>
                  <a:cubicBezTo>
                    <a:pt x="3021" y="11175"/>
                    <a:pt x="3874" y="10339"/>
                    <a:pt x="3908" y="9281"/>
                  </a:cubicBezTo>
                  <a:lnTo>
                    <a:pt x="3908" y="1962"/>
                  </a:lnTo>
                  <a:cubicBezTo>
                    <a:pt x="3908" y="870"/>
                    <a:pt x="3038" y="0"/>
                    <a:pt x="1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5"/>
            <p:cNvSpPr/>
            <p:nvPr/>
          </p:nvSpPr>
          <p:spPr>
            <a:xfrm>
              <a:off x="5903000" y="2004825"/>
              <a:ext cx="97700" cy="279000"/>
            </a:xfrm>
            <a:custGeom>
              <a:avLst/>
              <a:gdLst/>
              <a:ahLst/>
              <a:cxnLst/>
              <a:rect l="l" t="t" r="r" b="b"/>
              <a:pathLst>
                <a:path w="3908" h="11160" extrusionOk="0">
                  <a:moveTo>
                    <a:pt x="1993" y="1"/>
                  </a:moveTo>
                  <a:cubicBezTo>
                    <a:pt x="1983" y="1"/>
                    <a:pt x="1973" y="1"/>
                    <a:pt x="1963" y="1"/>
                  </a:cubicBezTo>
                  <a:cubicBezTo>
                    <a:pt x="888" y="1"/>
                    <a:pt x="1" y="871"/>
                    <a:pt x="1" y="1946"/>
                  </a:cubicBezTo>
                  <a:lnTo>
                    <a:pt x="1" y="9282"/>
                  </a:lnTo>
                  <a:cubicBezTo>
                    <a:pt x="35" y="10323"/>
                    <a:pt x="905" y="11159"/>
                    <a:pt x="1963" y="11159"/>
                  </a:cubicBezTo>
                  <a:cubicBezTo>
                    <a:pt x="3021" y="11159"/>
                    <a:pt x="3874" y="10323"/>
                    <a:pt x="3908" y="9282"/>
                  </a:cubicBezTo>
                  <a:lnTo>
                    <a:pt x="3908" y="1946"/>
                  </a:lnTo>
                  <a:cubicBezTo>
                    <a:pt x="3908" y="881"/>
                    <a:pt x="3054" y="1"/>
                    <a:pt x="1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5"/>
            <p:cNvSpPr/>
            <p:nvPr/>
          </p:nvSpPr>
          <p:spPr>
            <a:xfrm>
              <a:off x="6496325" y="523575"/>
              <a:ext cx="198375" cy="189200"/>
            </a:xfrm>
            <a:custGeom>
              <a:avLst/>
              <a:gdLst/>
              <a:ahLst/>
              <a:cxnLst/>
              <a:rect l="l" t="t" r="r" b="b"/>
              <a:pathLst>
                <a:path w="7935" h="7568" extrusionOk="0">
                  <a:moveTo>
                    <a:pt x="5793" y="0"/>
                  </a:moveTo>
                  <a:cubicBezTo>
                    <a:pt x="5290" y="0"/>
                    <a:pt x="4786" y="192"/>
                    <a:pt x="4402" y="576"/>
                  </a:cubicBezTo>
                  <a:lnTo>
                    <a:pt x="768" y="4227"/>
                  </a:lnTo>
                  <a:cubicBezTo>
                    <a:pt x="0" y="4978"/>
                    <a:pt x="0" y="6224"/>
                    <a:pt x="751" y="6991"/>
                  </a:cubicBezTo>
                  <a:cubicBezTo>
                    <a:pt x="1135" y="7375"/>
                    <a:pt x="1638" y="7567"/>
                    <a:pt x="2142" y="7567"/>
                  </a:cubicBezTo>
                  <a:cubicBezTo>
                    <a:pt x="2645" y="7567"/>
                    <a:pt x="3148" y="7375"/>
                    <a:pt x="3532" y="6991"/>
                  </a:cubicBezTo>
                  <a:lnTo>
                    <a:pt x="7166" y="3340"/>
                  </a:lnTo>
                  <a:cubicBezTo>
                    <a:pt x="7934" y="2590"/>
                    <a:pt x="7934" y="1344"/>
                    <a:pt x="7166" y="576"/>
                  </a:cubicBezTo>
                  <a:lnTo>
                    <a:pt x="7183" y="576"/>
                  </a:lnTo>
                  <a:cubicBezTo>
                    <a:pt x="6799" y="192"/>
                    <a:pt x="6296" y="0"/>
                    <a:pt x="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5209025" y="1810875"/>
              <a:ext cx="198800" cy="189300"/>
            </a:xfrm>
            <a:custGeom>
              <a:avLst/>
              <a:gdLst/>
              <a:ahLst/>
              <a:cxnLst/>
              <a:rect l="l" t="t" r="r" b="b"/>
              <a:pathLst>
                <a:path w="7952" h="7572" extrusionOk="0">
                  <a:moveTo>
                    <a:pt x="5795" y="0"/>
                  </a:moveTo>
                  <a:cubicBezTo>
                    <a:pt x="5294" y="0"/>
                    <a:pt x="4795" y="192"/>
                    <a:pt x="4420" y="576"/>
                  </a:cubicBezTo>
                  <a:lnTo>
                    <a:pt x="769" y="4227"/>
                  </a:lnTo>
                  <a:cubicBezTo>
                    <a:pt x="1" y="4995"/>
                    <a:pt x="1" y="6240"/>
                    <a:pt x="769" y="7008"/>
                  </a:cubicBezTo>
                  <a:cubicBezTo>
                    <a:pt x="1152" y="7384"/>
                    <a:pt x="1651" y="7571"/>
                    <a:pt x="2151" y="7571"/>
                  </a:cubicBezTo>
                  <a:cubicBezTo>
                    <a:pt x="2650" y="7571"/>
                    <a:pt x="3149" y="7384"/>
                    <a:pt x="3533" y="7008"/>
                  </a:cubicBezTo>
                  <a:lnTo>
                    <a:pt x="7184" y="3357"/>
                  </a:lnTo>
                  <a:cubicBezTo>
                    <a:pt x="7951" y="2589"/>
                    <a:pt x="7951" y="1344"/>
                    <a:pt x="7184" y="576"/>
                  </a:cubicBezTo>
                  <a:cubicBezTo>
                    <a:pt x="6800" y="192"/>
                    <a:pt x="6296" y="0"/>
                    <a:pt x="57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5209025" y="523575"/>
              <a:ext cx="198800" cy="188875"/>
            </a:xfrm>
            <a:custGeom>
              <a:avLst/>
              <a:gdLst/>
              <a:ahLst/>
              <a:cxnLst/>
              <a:rect l="l" t="t" r="r" b="b"/>
              <a:pathLst>
                <a:path w="7952" h="7555" extrusionOk="0">
                  <a:moveTo>
                    <a:pt x="2151" y="0"/>
                  </a:moveTo>
                  <a:cubicBezTo>
                    <a:pt x="1651" y="0"/>
                    <a:pt x="1152" y="192"/>
                    <a:pt x="769" y="576"/>
                  </a:cubicBezTo>
                  <a:cubicBezTo>
                    <a:pt x="1" y="1344"/>
                    <a:pt x="1" y="2590"/>
                    <a:pt x="769" y="3340"/>
                  </a:cubicBezTo>
                  <a:lnTo>
                    <a:pt x="4420" y="6991"/>
                  </a:lnTo>
                  <a:cubicBezTo>
                    <a:pt x="4795" y="7367"/>
                    <a:pt x="5294" y="7554"/>
                    <a:pt x="5795" y="7554"/>
                  </a:cubicBezTo>
                  <a:cubicBezTo>
                    <a:pt x="6296" y="7554"/>
                    <a:pt x="6800" y="7367"/>
                    <a:pt x="7184" y="6991"/>
                  </a:cubicBezTo>
                  <a:cubicBezTo>
                    <a:pt x="7951" y="6224"/>
                    <a:pt x="7951" y="4978"/>
                    <a:pt x="7184" y="4210"/>
                  </a:cubicBezTo>
                  <a:lnTo>
                    <a:pt x="7184" y="4227"/>
                  </a:lnTo>
                  <a:lnTo>
                    <a:pt x="3533" y="576"/>
                  </a:lnTo>
                  <a:cubicBezTo>
                    <a:pt x="3149" y="192"/>
                    <a:pt x="2650" y="0"/>
                    <a:pt x="2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6496325" y="1811200"/>
              <a:ext cx="198800" cy="188975"/>
            </a:xfrm>
            <a:custGeom>
              <a:avLst/>
              <a:gdLst/>
              <a:ahLst/>
              <a:cxnLst/>
              <a:rect l="l" t="t" r="r" b="b"/>
              <a:pathLst>
                <a:path w="7952" h="7559" extrusionOk="0">
                  <a:moveTo>
                    <a:pt x="2144" y="0"/>
                  </a:moveTo>
                  <a:cubicBezTo>
                    <a:pt x="1643" y="0"/>
                    <a:pt x="1144" y="188"/>
                    <a:pt x="768" y="563"/>
                  </a:cubicBezTo>
                  <a:cubicBezTo>
                    <a:pt x="0" y="1331"/>
                    <a:pt x="0" y="2576"/>
                    <a:pt x="768" y="3344"/>
                  </a:cubicBezTo>
                  <a:lnTo>
                    <a:pt x="4402" y="6995"/>
                  </a:lnTo>
                  <a:cubicBezTo>
                    <a:pt x="4786" y="7371"/>
                    <a:pt x="5290" y="7558"/>
                    <a:pt x="5793" y="7558"/>
                  </a:cubicBezTo>
                  <a:cubicBezTo>
                    <a:pt x="6296" y="7558"/>
                    <a:pt x="6799" y="7371"/>
                    <a:pt x="7183" y="6995"/>
                  </a:cubicBezTo>
                  <a:cubicBezTo>
                    <a:pt x="7951" y="6227"/>
                    <a:pt x="7951" y="4982"/>
                    <a:pt x="7183" y="4214"/>
                  </a:cubicBezTo>
                  <a:lnTo>
                    <a:pt x="3532" y="563"/>
                  </a:lnTo>
                  <a:cubicBezTo>
                    <a:pt x="3148" y="188"/>
                    <a:pt x="2645" y="0"/>
                    <a:pt x="2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5"/>
          <p:cNvGrpSpPr/>
          <p:nvPr/>
        </p:nvGrpSpPr>
        <p:grpSpPr>
          <a:xfrm>
            <a:off x="3497919" y="3749106"/>
            <a:ext cx="473251" cy="381893"/>
            <a:chOff x="3347200" y="2315450"/>
            <a:chExt cx="2157025" cy="1740625"/>
          </a:xfrm>
        </p:grpSpPr>
        <p:sp>
          <p:nvSpPr>
            <p:cNvPr id="866" name="Google Shape;866;p25"/>
            <p:cNvSpPr/>
            <p:nvPr/>
          </p:nvSpPr>
          <p:spPr>
            <a:xfrm>
              <a:off x="3347200" y="2315450"/>
              <a:ext cx="2157025" cy="1740625"/>
            </a:xfrm>
            <a:custGeom>
              <a:avLst/>
              <a:gdLst/>
              <a:ahLst/>
              <a:cxnLst/>
              <a:rect l="l" t="t" r="r" b="b"/>
              <a:pathLst>
                <a:path w="86281" h="69625" extrusionOk="0">
                  <a:moveTo>
                    <a:pt x="61371" y="4200"/>
                  </a:moveTo>
                  <a:cubicBezTo>
                    <a:pt x="66178" y="4200"/>
                    <a:pt x="70983" y="6060"/>
                    <a:pt x="74610" y="9773"/>
                  </a:cubicBezTo>
                  <a:cubicBezTo>
                    <a:pt x="81674" y="16990"/>
                    <a:pt x="81520" y="28745"/>
                    <a:pt x="74286" y="35980"/>
                  </a:cubicBezTo>
                  <a:lnTo>
                    <a:pt x="46083" y="64182"/>
                  </a:lnTo>
                  <a:cubicBezTo>
                    <a:pt x="45256" y="65001"/>
                    <a:pt x="44177" y="65411"/>
                    <a:pt x="43100" y="65411"/>
                  </a:cubicBezTo>
                  <a:cubicBezTo>
                    <a:pt x="42023" y="65411"/>
                    <a:pt x="40948" y="65001"/>
                    <a:pt x="40129" y="64182"/>
                  </a:cubicBezTo>
                  <a:lnTo>
                    <a:pt x="11739" y="35792"/>
                  </a:lnTo>
                  <a:cubicBezTo>
                    <a:pt x="4505" y="28575"/>
                    <a:pt x="4505" y="16854"/>
                    <a:pt x="11739" y="9619"/>
                  </a:cubicBezTo>
                  <a:cubicBezTo>
                    <a:pt x="15356" y="6011"/>
                    <a:pt x="20090" y="4207"/>
                    <a:pt x="24825" y="4207"/>
                  </a:cubicBezTo>
                  <a:cubicBezTo>
                    <a:pt x="29559" y="4207"/>
                    <a:pt x="34294" y="6011"/>
                    <a:pt x="37911" y="9619"/>
                  </a:cubicBezTo>
                  <a:lnTo>
                    <a:pt x="40129" y="11837"/>
                  </a:lnTo>
                  <a:lnTo>
                    <a:pt x="36734" y="15250"/>
                  </a:lnTo>
                  <a:cubicBezTo>
                    <a:pt x="35966" y="16069"/>
                    <a:pt x="35983" y="17365"/>
                    <a:pt x="36785" y="18167"/>
                  </a:cubicBezTo>
                  <a:cubicBezTo>
                    <a:pt x="37197" y="18571"/>
                    <a:pt x="37739" y="18776"/>
                    <a:pt x="38281" y="18776"/>
                  </a:cubicBezTo>
                  <a:cubicBezTo>
                    <a:pt x="38793" y="18776"/>
                    <a:pt x="39304" y="18592"/>
                    <a:pt x="39702" y="18219"/>
                  </a:cubicBezTo>
                  <a:lnTo>
                    <a:pt x="48284" y="9619"/>
                  </a:lnTo>
                  <a:cubicBezTo>
                    <a:pt x="51899" y="6004"/>
                    <a:pt x="56636" y="4200"/>
                    <a:pt x="61371" y="4200"/>
                  </a:cubicBezTo>
                  <a:close/>
                  <a:moveTo>
                    <a:pt x="61378" y="1"/>
                  </a:moveTo>
                  <a:cubicBezTo>
                    <a:pt x="55566" y="1"/>
                    <a:pt x="49752" y="2215"/>
                    <a:pt x="45316" y="6651"/>
                  </a:cubicBezTo>
                  <a:lnTo>
                    <a:pt x="43098" y="8869"/>
                  </a:lnTo>
                  <a:lnTo>
                    <a:pt x="40880" y="6651"/>
                  </a:lnTo>
                  <a:cubicBezTo>
                    <a:pt x="36457" y="2287"/>
                    <a:pt x="30699" y="108"/>
                    <a:pt x="24941" y="108"/>
                  </a:cubicBezTo>
                  <a:cubicBezTo>
                    <a:pt x="19127" y="108"/>
                    <a:pt x="13313" y="2330"/>
                    <a:pt x="8872" y="6770"/>
                  </a:cubicBezTo>
                  <a:cubicBezTo>
                    <a:pt x="51" y="15591"/>
                    <a:pt x="0" y="29889"/>
                    <a:pt x="8770" y="38778"/>
                  </a:cubicBezTo>
                  <a:lnTo>
                    <a:pt x="37160" y="67168"/>
                  </a:lnTo>
                  <a:cubicBezTo>
                    <a:pt x="38798" y="68806"/>
                    <a:pt x="40948" y="69625"/>
                    <a:pt x="43100" y="69625"/>
                  </a:cubicBezTo>
                  <a:cubicBezTo>
                    <a:pt x="45252" y="69625"/>
                    <a:pt x="47406" y="68806"/>
                    <a:pt x="49052" y="67168"/>
                  </a:cubicBezTo>
                  <a:lnTo>
                    <a:pt x="77255" y="38965"/>
                  </a:lnTo>
                  <a:cubicBezTo>
                    <a:pt x="86110" y="30093"/>
                    <a:pt x="86280" y="15693"/>
                    <a:pt x="77630" y="6838"/>
                  </a:cubicBezTo>
                  <a:cubicBezTo>
                    <a:pt x="73178" y="2283"/>
                    <a:pt x="67279" y="1"/>
                    <a:pt x="613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5"/>
            <p:cNvSpPr/>
            <p:nvPr/>
          </p:nvSpPr>
          <p:spPr>
            <a:xfrm>
              <a:off x="4912600" y="2511375"/>
              <a:ext cx="354050" cy="403725"/>
            </a:xfrm>
            <a:custGeom>
              <a:avLst/>
              <a:gdLst/>
              <a:ahLst/>
              <a:cxnLst/>
              <a:rect l="l" t="t" r="r" b="b"/>
              <a:pathLst>
                <a:path w="14162" h="16149" extrusionOk="0">
                  <a:moveTo>
                    <a:pt x="2335" y="0"/>
                  </a:moveTo>
                  <a:cubicBezTo>
                    <a:pt x="1409" y="0"/>
                    <a:pt x="563" y="606"/>
                    <a:pt x="307" y="1544"/>
                  </a:cubicBezTo>
                  <a:cubicBezTo>
                    <a:pt x="0" y="2670"/>
                    <a:pt x="648" y="3813"/>
                    <a:pt x="1774" y="4137"/>
                  </a:cubicBezTo>
                  <a:cubicBezTo>
                    <a:pt x="6330" y="5417"/>
                    <a:pt x="9589" y="9443"/>
                    <a:pt x="9879" y="14186"/>
                  </a:cubicBezTo>
                  <a:cubicBezTo>
                    <a:pt x="9947" y="15295"/>
                    <a:pt x="10868" y="16148"/>
                    <a:pt x="11977" y="16148"/>
                  </a:cubicBezTo>
                  <a:lnTo>
                    <a:pt x="12114" y="16148"/>
                  </a:lnTo>
                  <a:cubicBezTo>
                    <a:pt x="13274" y="16080"/>
                    <a:pt x="14161" y="15090"/>
                    <a:pt x="14076" y="13930"/>
                  </a:cubicBezTo>
                  <a:lnTo>
                    <a:pt x="14076" y="13913"/>
                  </a:lnTo>
                  <a:cubicBezTo>
                    <a:pt x="13683" y="7396"/>
                    <a:pt x="9196" y="1851"/>
                    <a:pt x="2900" y="76"/>
                  </a:cubicBezTo>
                  <a:cubicBezTo>
                    <a:pt x="2712" y="25"/>
                    <a:pt x="2522" y="0"/>
                    <a:pt x="2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Hình ảnh 1">
            <a:extLst>
              <a:ext uri="{FF2B5EF4-FFF2-40B4-BE49-F238E27FC236}">
                <a16:creationId xmlns:a16="http://schemas.microsoft.com/office/drawing/2014/main" id="{EEFC7752-B42D-7F55-34AF-43D2535F601F}"/>
              </a:ext>
            </a:extLst>
          </p:cNvPr>
          <p:cNvPicPr>
            <a:picLocks noChangeAspect="1"/>
          </p:cNvPicPr>
          <p:nvPr/>
        </p:nvPicPr>
        <p:blipFill>
          <a:blip r:embed="rId3"/>
          <a:stretch>
            <a:fillRect/>
          </a:stretch>
        </p:blipFill>
        <p:spPr>
          <a:xfrm>
            <a:off x="1531088" y="1012500"/>
            <a:ext cx="6108405" cy="3830629"/>
          </a:xfrm>
          <a:prstGeom prst="rect">
            <a:avLst/>
          </a:prstGeom>
        </p:spPr>
      </p:pic>
    </p:spTree>
    <p:extLst>
      <p:ext uri="{BB962C8B-B14F-4D97-AF65-F5344CB8AC3E}">
        <p14:creationId xmlns:p14="http://schemas.microsoft.com/office/powerpoint/2010/main" val="523061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2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2. Chương trình</a:t>
            </a:r>
            <a:endParaRPr sz="1400"/>
          </a:p>
        </p:txBody>
      </p:sp>
      <p:grpSp>
        <p:nvGrpSpPr>
          <p:cNvPr id="834" name="Google Shape;834;p25"/>
          <p:cNvGrpSpPr/>
          <p:nvPr/>
        </p:nvGrpSpPr>
        <p:grpSpPr>
          <a:xfrm>
            <a:off x="3524279" y="1822070"/>
            <a:ext cx="420580" cy="443712"/>
            <a:chOff x="4982550" y="238125"/>
            <a:chExt cx="1939050" cy="2045700"/>
          </a:xfrm>
        </p:grpSpPr>
        <p:sp>
          <p:nvSpPr>
            <p:cNvPr id="835" name="Google Shape;835;p25"/>
            <p:cNvSpPr/>
            <p:nvPr/>
          </p:nvSpPr>
          <p:spPr>
            <a:xfrm>
              <a:off x="4982550" y="713900"/>
              <a:ext cx="1939050" cy="1095600"/>
            </a:xfrm>
            <a:custGeom>
              <a:avLst/>
              <a:gdLst/>
              <a:ahLst/>
              <a:cxnLst/>
              <a:rect l="l" t="t" r="r" b="b"/>
              <a:pathLst>
                <a:path w="77562" h="43824" extrusionOk="0">
                  <a:moveTo>
                    <a:pt x="22760" y="6988"/>
                  </a:moveTo>
                  <a:lnTo>
                    <a:pt x="22760" y="6988"/>
                  </a:lnTo>
                  <a:cubicBezTo>
                    <a:pt x="14895" y="15382"/>
                    <a:pt x="14895" y="28451"/>
                    <a:pt x="22760" y="36863"/>
                  </a:cubicBezTo>
                  <a:cubicBezTo>
                    <a:pt x="15680" y="34013"/>
                    <a:pt x="9503" y="29356"/>
                    <a:pt x="4846" y="23333"/>
                  </a:cubicBezTo>
                  <a:cubicBezTo>
                    <a:pt x="4180" y="22497"/>
                    <a:pt x="4180" y="21337"/>
                    <a:pt x="4846" y="20501"/>
                  </a:cubicBezTo>
                  <a:cubicBezTo>
                    <a:pt x="9503" y="14478"/>
                    <a:pt x="15680" y="9820"/>
                    <a:pt x="22760" y="6988"/>
                  </a:cubicBezTo>
                  <a:close/>
                  <a:moveTo>
                    <a:pt x="38798" y="3917"/>
                  </a:moveTo>
                  <a:cubicBezTo>
                    <a:pt x="48745" y="3917"/>
                    <a:pt x="56798" y="11970"/>
                    <a:pt x="56798" y="21917"/>
                  </a:cubicBezTo>
                  <a:cubicBezTo>
                    <a:pt x="56798" y="31864"/>
                    <a:pt x="48745" y="39917"/>
                    <a:pt x="38798" y="39917"/>
                  </a:cubicBezTo>
                  <a:lnTo>
                    <a:pt x="38764" y="39917"/>
                  </a:lnTo>
                  <a:cubicBezTo>
                    <a:pt x="28817" y="39917"/>
                    <a:pt x="20747" y="31864"/>
                    <a:pt x="20747" y="21917"/>
                  </a:cubicBezTo>
                  <a:cubicBezTo>
                    <a:pt x="20747" y="11970"/>
                    <a:pt x="28817" y="3917"/>
                    <a:pt x="38764" y="3917"/>
                  </a:cubicBezTo>
                  <a:close/>
                  <a:moveTo>
                    <a:pt x="38813" y="1"/>
                  </a:moveTo>
                  <a:cubicBezTo>
                    <a:pt x="24855" y="1"/>
                    <a:pt x="11027" y="6193"/>
                    <a:pt x="1757" y="18078"/>
                  </a:cubicBezTo>
                  <a:cubicBezTo>
                    <a:pt x="0" y="20330"/>
                    <a:pt x="0" y="23486"/>
                    <a:pt x="1757" y="25739"/>
                  </a:cubicBezTo>
                  <a:cubicBezTo>
                    <a:pt x="10646" y="37153"/>
                    <a:pt x="24313" y="43824"/>
                    <a:pt x="38781" y="43824"/>
                  </a:cubicBezTo>
                  <a:cubicBezTo>
                    <a:pt x="53249" y="43824"/>
                    <a:pt x="66915" y="37153"/>
                    <a:pt x="75804" y="25739"/>
                  </a:cubicBezTo>
                  <a:cubicBezTo>
                    <a:pt x="77562" y="23486"/>
                    <a:pt x="77562" y="20330"/>
                    <a:pt x="75804" y="18078"/>
                  </a:cubicBezTo>
                  <a:lnTo>
                    <a:pt x="75804" y="18095"/>
                  </a:lnTo>
                  <a:cubicBezTo>
                    <a:pt x="75418" y="17599"/>
                    <a:pt x="74841" y="17340"/>
                    <a:pt x="74259" y="17340"/>
                  </a:cubicBezTo>
                  <a:cubicBezTo>
                    <a:pt x="73838" y="17340"/>
                    <a:pt x="73415" y="17475"/>
                    <a:pt x="73058" y="17754"/>
                  </a:cubicBezTo>
                  <a:cubicBezTo>
                    <a:pt x="72204" y="18419"/>
                    <a:pt x="72051" y="19648"/>
                    <a:pt x="72716" y="20501"/>
                  </a:cubicBezTo>
                  <a:cubicBezTo>
                    <a:pt x="73365" y="21337"/>
                    <a:pt x="73365" y="22497"/>
                    <a:pt x="72716" y="23333"/>
                  </a:cubicBezTo>
                  <a:cubicBezTo>
                    <a:pt x="68041" y="29356"/>
                    <a:pt x="61865" y="34013"/>
                    <a:pt x="54785" y="36863"/>
                  </a:cubicBezTo>
                  <a:cubicBezTo>
                    <a:pt x="62633" y="28468"/>
                    <a:pt x="62667" y="15433"/>
                    <a:pt x="54836" y="7022"/>
                  </a:cubicBezTo>
                  <a:lnTo>
                    <a:pt x="54836" y="7022"/>
                  </a:lnTo>
                  <a:cubicBezTo>
                    <a:pt x="58879" y="8643"/>
                    <a:pt x="62667" y="10878"/>
                    <a:pt x="66028" y="13642"/>
                  </a:cubicBezTo>
                  <a:cubicBezTo>
                    <a:pt x="66455" y="13983"/>
                    <a:pt x="66864" y="14341"/>
                    <a:pt x="67274" y="14700"/>
                  </a:cubicBezTo>
                  <a:cubicBezTo>
                    <a:pt x="67651" y="15030"/>
                    <a:pt x="68116" y="15194"/>
                    <a:pt x="68578" y="15194"/>
                  </a:cubicBezTo>
                  <a:cubicBezTo>
                    <a:pt x="69117" y="15194"/>
                    <a:pt x="69652" y="14970"/>
                    <a:pt x="70038" y="14529"/>
                  </a:cubicBezTo>
                  <a:cubicBezTo>
                    <a:pt x="70754" y="13727"/>
                    <a:pt x="70686" y="12499"/>
                    <a:pt x="69867" y="11782"/>
                  </a:cubicBezTo>
                  <a:cubicBezTo>
                    <a:pt x="69423" y="11390"/>
                    <a:pt x="68963" y="10997"/>
                    <a:pt x="68519" y="10622"/>
                  </a:cubicBezTo>
                  <a:cubicBezTo>
                    <a:pt x="59783" y="3471"/>
                    <a:pt x="49262" y="1"/>
                    <a:pt x="38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5"/>
            <p:cNvSpPr/>
            <p:nvPr/>
          </p:nvSpPr>
          <p:spPr>
            <a:xfrm>
              <a:off x="5728550" y="1054500"/>
              <a:ext cx="430825" cy="414625"/>
            </a:xfrm>
            <a:custGeom>
              <a:avLst/>
              <a:gdLst/>
              <a:ahLst/>
              <a:cxnLst/>
              <a:rect l="l" t="t" r="r" b="b"/>
              <a:pathLst>
                <a:path w="17233" h="16585" extrusionOk="0">
                  <a:moveTo>
                    <a:pt x="8904" y="3895"/>
                  </a:moveTo>
                  <a:cubicBezTo>
                    <a:pt x="11161" y="3895"/>
                    <a:pt x="13326" y="5648"/>
                    <a:pt x="13326" y="8293"/>
                  </a:cubicBezTo>
                  <a:cubicBezTo>
                    <a:pt x="13326" y="10715"/>
                    <a:pt x="11364" y="12678"/>
                    <a:pt x="8941" y="12678"/>
                  </a:cubicBezTo>
                  <a:cubicBezTo>
                    <a:pt x="5034" y="12678"/>
                    <a:pt x="3072" y="7951"/>
                    <a:pt x="5836" y="5188"/>
                  </a:cubicBezTo>
                  <a:cubicBezTo>
                    <a:pt x="6729" y="4294"/>
                    <a:pt x="7827" y="3895"/>
                    <a:pt x="8904" y="3895"/>
                  </a:cubicBezTo>
                  <a:close/>
                  <a:moveTo>
                    <a:pt x="8941" y="1"/>
                  </a:moveTo>
                  <a:cubicBezTo>
                    <a:pt x="5580" y="1"/>
                    <a:pt x="2560" y="2014"/>
                    <a:pt x="1280" y="5119"/>
                  </a:cubicBezTo>
                  <a:cubicBezTo>
                    <a:pt x="1" y="8224"/>
                    <a:pt x="700" y="11790"/>
                    <a:pt x="3072" y="14162"/>
                  </a:cubicBezTo>
                  <a:cubicBezTo>
                    <a:pt x="4656" y="15747"/>
                    <a:pt x="6774" y="16585"/>
                    <a:pt x="8932" y="16585"/>
                  </a:cubicBezTo>
                  <a:cubicBezTo>
                    <a:pt x="10003" y="16585"/>
                    <a:pt x="11084" y="16378"/>
                    <a:pt x="12114" y="15953"/>
                  </a:cubicBezTo>
                  <a:cubicBezTo>
                    <a:pt x="15203" y="14674"/>
                    <a:pt x="17233" y="11654"/>
                    <a:pt x="17233" y="8293"/>
                  </a:cubicBezTo>
                  <a:cubicBezTo>
                    <a:pt x="17233" y="3720"/>
                    <a:pt x="13513" y="1"/>
                    <a:pt x="8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5"/>
            <p:cNvSpPr/>
            <p:nvPr/>
          </p:nvSpPr>
          <p:spPr>
            <a:xfrm>
              <a:off x="5903000" y="238125"/>
              <a:ext cx="97700" cy="279400"/>
            </a:xfrm>
            <a:custGeom>
              <a:avLst/>
              <a:gdLst/>
              <a:ahLst/>
              <a:cxnLst/>
              <a:rect l="l" t="t" r="r" b="b"/>
              <a:pathLst>
                <a:path w="3908" h="11176" extrusionOk="0">
                  <a:moveTo>
                    <a:pt x="1963" y="0"/>
                  </a:moveTo>
                  <a:cubicBezTo>
                    <a:pt x="888" y="0"/>
                    <a:pt x="1" y="870"/>
                    <a:pt x="1" y="1962"/>
                  </a:cubicBezTo>
                  <a:lnTo>
                    <a:pt x="1" y="9281"/>
                  </a:lnTo>
                  <a:cubicBezTo>
                    <a:pt x="35" y="10339"/>
                    <a:pt x="905" y="11175"/>
                    <a:pt x="1963" y="11175"/>
                  </a:cubicBezTo>
                  <a:cubicBezTo>
                    <a:pt x="3021" y="11175"/>
                    <a:pt x="3874" y="10339"/>
                    <a:pt x="3908" y="9281"/>
                  </a:cubicBezTo>
                  <a:lnTo>
                    <a:pt x="3908" y="1962"/>
                  </a:lnTo>
                  <a:cubicBezTo>
                    <a:pt x="3908" y="870"/>
                    <a:pt x="3038" y="0"/>
                    <a:pt x="1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5"/>
            <p:cNvSpPr/>
            <p:nvPr/>
          </p:nvSpPr>
          <p:spPr>
            <a:xfrm>
              <a:off x="5903000" y="2004825"/>
              <a:ext cx="97700" cy="279000"/>
            </a:xfrm>
            <a:custGeom>
              <a:avLst/>
              <a:gdLst/>
              <a:ahLst/>
              <a:cxnLst/>
              <a:rect l="l" t="t" r="r" b="b"/>
              <a:pathLst>
                <a:path w="3908" h="11160" extrusionOk="0">
                  <a:moveTo>
                    <a:pt x="1993" y="1"/>
                  </a:moveTo>
                  <a:cubicBezTo>
                    <a:pt x="1983" y="1"/>
                    <a:pt x="1973" y="1"/>
                    <a:pt x="1963" y="1"/>
                  </a:cubicBezTo>
                  <a:cubicBezTo>
                    <a:pt x="888" y="1"/>
                    <a:pt x="1" y="871"/>
                    <a:pt x="1" y="1946"/>
                  </a:cubicBezTo>
                  <a:lnTo>
                    <a:pt x="1" y="9282"/>
                  </a:lnTo>
                  <a:cubicBezTo>
                    <a:pt x="35" y="10323"/>
                    <a:pt x="905" y="11159"/>
                    <a:pt x="1963" y="11159"/>
                  </a:cubicBezTo>
                  <a:cubicBezTo>
                    <a:pt x="3021" y="11159"/>
                    <a:pt x="3874" y="10323"/>
                    <a:pt x="3908" y="9282"/>
                  </a:cubicBezTo>
                  <a:lnTo>
                    <a:pt x="3908" y="1946"/>
                  </a:lnTo>
                  <a:cubicBezTo>
                    <a:pt x="3908" y="881"/>
                    <a:pt x="3054" y="1"/>
                    <a:pt x="1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5"/>
            <p:cNvSpPr/>
            <p:nvPr/>
          </p:nvSpPr>
          <p:spPr>
            <a:xfrm>
              <a:off x="6496325" y="523575"/>
              <a:ext cx="198375" cy="189200"/>
            </a:xfrm>
            <a:custGeom>
              <a:avLst/>
              <a:gdLst/>
              <a:ahLst/>
              <a:cxnLst/>
              <a:rect l="l" t="t" r="r" b="b"/>
              <a:pathLst>
                <a:path w="7935" h="7568" extrusionOk="0">
                  <a:moveTo>
                    <a:pt x="5793" y="0"/>
                  </a:moveTo>
                  <a:cubicBezTo>
                    <a:pt x="5290" y="0"/>
                    <a:pt x="4786" y="192"/>
                    <a:pt x="4402" y="576"/>
                  </a:cubicBezTo>
                  <a:lnTo>
                    <a:pt x="768" y="4227"/>
                  </a:lnTo>
                  <a:cubicBezTo>
                    <a:pt x="0" y="4978"/>
                    <a:pt x="0" y="6224"/>
                    <a:pt x="751" y="6991"/>
                  </a:cubicBezTo>
                  <a:cubicBezTo>
                    <a:pt x="1135" y="7375"/>
                    <a:pt x="1638" y="7567"/>
                    <a:pt x="2142" y="7567"/>
                  </a:cubicBezTo>
                  <a:cubicBezTo>
                    <a:pt x="2645" y="7567"/>
                    <a:pt x="3148" y="7375"/>
                    <a:pt x="3532" y="6991"/>
                  </a:cubicBezTo>
                  <a:lnTo>
                    <a:pt x="7166" y="3340"/>
                  </a:lnTo>
                  <a:cubicBezTo>
                    <a:pt x="7934" y="2590"/>
                    <a:pt x="7934" y="1344"/>
                    <a:pt x="7166" y="576"/>
                  </a:cubicBezTo>
                  <a:lnTo>
                    <a:pt x="7183" y="576"/>
                  </a:lnTo>
                  <a:cubicBezTo>
                    <a:pt x="6799" y="192"/>
                    <a:pt x="6296" y="0"/>
                    <a:pt x="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5209025" y="1810875"/>
              <a:ext cx="198800" cy="189300"/>
            </a:xfrm>
            <a:custGeom>
              <a:avLst/>
              <a:gdLst/>
              <a:ahLst/>
              <a:cxnLst/>
              <a:rect l="l" t="t" r="r" b="b"/>
              <a:pathLst>
                <a:path w="7952" h="7572" extrusionOk="0">
                  <a:moveTo>
                    <a:pt x="5795" y="0"/>
                  </a:moveTo>
                  <a:cubicBezTo>
                    <a:pt x="5294" y="0"/>
                    <a:pt x="4795" y="192"/>
                    <a:pt x="4420" y="576"/>
                  </a:cubicBezTo>
                  <a:lnTo>
                    <a:pt x="769" y="4227"/>
                  </a:lnTo>
                  <a:cubicBezTo>
                    <a:pt x="1" y="4995"/>
                    <a:pt x="1" y="6240"/>
                    <a:pt x="769" y="7008"/>
                  </a:cubicBezTo>
                  <a:cubicBezTo>
                    <a:pt x="1152" y="7384"/>
                    <a:pt x="1651" y="7571"/>
                    <a:pt x="2151" y="7571"/>
                  </a:cubicBezTo>
                  <a:cubicBezTo>
                    <a:pt x="2650" y="7571"/>
                    <a:pt x="3149" y="7384"/>
                    <a:pt x="3533" y="7008"/>
                  </a:cubicBezTo>
                  <a:lnTo>
                    <a:pt x="7184" y="3357"/>
                  </a:lnTo>
                  <a:cubicBezTo>
                    <a:pt x="7951" y="2589"/>
                    <a:pt x="7951" y="1344"/>
                    <a:pt x="7184" y="576"/>
                  </a:cubicBezTo>
                  <a:cubicBezTo>
                    <a:pt x="6800" y="192"/>
                    <a:pt x="6296" y="0"/>
                    <a:pt x="57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5209025" y="523575"/>
              <a:ext cx="198800" cy="188875"/>
            </a:xfrm>
            <a:custGeom>
              <a:avLst/>
              <a:gdLst/>
              <a:ahLst/>
              <a:cxnLst/>
              <a:rect l="l" t="t" r="r" b="b"/>
              <a:pathLst>
                <a:path w="7952" h="7555" extrusionOk="0">
                  <a:moveTo>
                    <a:pt x="2151" y="0"/>
                  </a:moveTo>
                  <a:cubicBezTo>
                    <a:pt x="1651" y="0"/>
                    <a:pt x="1152" y="192"/>
                    <a:pt x="769" y="576"/>
                  </a:cubicBezTo>
                  <a:cubicBezTo>
                    <a:pt x="1" y="1344"/>
                    <a:pt x="1" y="2590"/>
                    <a:pt x="769" y="3340"/>
                  </a:cubicBezTo>
                  <a:lnTo>
                    <a:pt x="4420" y="6991"/>
                  </a:lnTo>
                  <a:cubicBezTo>
                    <a:pt x="4795" y="7367"/>
                    <a:pt x="5294" y="7554"/>
                    <a:pt x="5795" y="7554"/>
                  </a:cubicBezTo>
                  <a:cubicBezTo>
                    <a:pt x="6296" y="7554"/>
                    <a:pt x="6800" y="7367"/>
                    <a:pt x="7184" y="6991"/>
                  </a:cubicBezTo>
                  <a:cubicBezTo>
                    <a:pt x="7951" y="6224"/>
                    <a:pt x="7951" y="4978"/>
                    <a:pt x="7184" y="4210"/>
                  </a:cubicBezTo>
                  <a:lnTo>
                    <a:pt x="7184" y="4227"/>
                  </a:lnTo>
                  <a:lnTo>
                    <a:pt x="3533" y="576"/>
                  </a:lnTo>
                  <a:cubicBezTo>
                    <a:pt x="3149" y="192"/>
                    <a:pt x="2650" y="0"/>
                    <a:pt x="2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6496325" y="1811200"/>
              <a:ext cx="198800" cy="188975"/>
            </a:xfrm>
            <a:custGeom>
              <a:avLst/>
              <a:gdLst/>
              <a:ahLst/>
              <a:cxnLst/>
              <a:rect l="l" t="t" r="r" b="b"/>
              <a:pathLst>
                <a:path w="7952" h="7559" extrusionOk="0">
                  <a:moveTo>
                    <a:pt x="2144" y="0"/>
                  </a:moveTo>
                  <a:cubicBezTo>
                    <a:pt x="1643" y="0"/>
                    <a:pt x="1144" y="188"/>
                    <a:pt x="768" y="563"/>
                  </a:cubicBezTo>
                  <a:cubicBezTo>
                    <a:pt x="0" y="1331"/>
                    <a:pt x="0" y="2576"/>
                    <a:pt x="768" y="3344"/>
                  </a:cubicBezTo>
                  <a:lnTo>
                    <a:pt x="4402" y="6995"/>
                  </a:lnTo>
                  <a:cubicBezTo>
                    <a:pt x="4786" y="7371"/>
                    <a:pt x="5290" y="7558"/>
                    <a:pt x="5793" y="7558"/>
                  </a:cubicBezTo>
                  <a:cubicBezTo>
                    <a:pt x="6296" y="7558"/>
                    <a:pt x="6799" y="7371"/>
                    <a:pt x="7183" y="6995"/>
                  </a:cubicBezTo>
                  <a:cubicBezTo>
                    <a:pt x="7951" y="6227"/>
                    <a:pt x="7951" y="4982"/>
                    <a:pt x="7183" y="4214"/>
                  </a:cubicBezTo>
                  <a:lnTo>
                    <a:pt x="3532" y="563"/>
                  </a:lnTo>
                  <a:cubicBezTo>
                    <a:pt x="3148" y="188"/>
                    <a:pt x="2645" y="0"/>
                    <a:pt x="2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5"/>
          <p:cNvGrpSpPr/>
          <p:nvPr/>
        </p:nvGrpSpPr>
        <p:grpSpPr>
          <a:xfrm>
            <a:off x="3497919" y="3749106"/>
            <a:ext cx="473251" cy="381893"/>
            <a:chOff x="3347200" y="2315450"/>
            <a:chExt cx="2157025" cy="1740625"/>
          </a:xfrm>
        </p:grpSpPr>
        <p:sp>
          <p:nvSpPr>
            <p:cNvPr id="866" name="Google Shape;866;p25"/>
            <p:cNvSpPr/>
            <p:nvPr/>
          </p:nvSpPr>
          <p:spPr>
            <a:xfrm>
              <a:off x="3347200" y="2315450"/>
              <a:ext cx="2157025" cy="1740625"/>
            </a:xfrm>
            <a:custGeom>
              <a:avLst/>
              <a:gdLst/>
              <a:ahLst/>
              <a:cxnLst/>
              <a:rect l="l" t="t" r="r" b="b"/>
              <a:pathLst>
                <a:path w="86281" h="69625" extrusionOk="0">
                  <a:moveTo>
                    <a:pt x="61371" y="4200"/>
                  </a:moveTo>
                  <a:cubicBezTo>
                    <a:pt x="66178" y="4200"/>
                    <a:pt x="70983" y="6060"/>
                    <a:pt x="74610" y="9773"/>
                  </a:cubicBezTo>
                  <a:cubicBezTo>
                    <a:pt x="81674" y="16990"/>
                    <a:pt x="81520" y="28745"/>
                    <a:pt x="74286" y="35980"/>
                  </a:cubicBezTo>
                  <a:lnTo>
                    <a:pt x="46083" y="64182"/>
                  </a:lnTo>
                  <a:cubicBezTo>
                    <a:pt x="45256" y="65001"/>
                    <a:pt x="44177" y="65411"/>
                    <a:pt x="43100" y="65411"/>
                  </a:cubicBezTo>
                  <a:cubicBezTo>
                    <a:pt x="42023" y="65411"/>
                    <a:pt x="40948" y="65001"/>
                    <a:pt x="40129" y="64182"/>
                  </a:cubicBezTo>
                  <a:lnTo>
                    <a:pt x="11739" y="35792"/>
                  </a:lnTo>
                  <a:cubicBezTo>
                    <a:pt x="4505" y="28575"/>
                    <a:pt x="4505" y="16854"/>
                    <a:pt x="11739" y="9619"/>
                  </a:cubicBezTo>
                  <a:cubicBezTo>
                    <a:pt x="15356" y="6011"/>
                    <a:pt x="20090" y="4207"/>
                    <a:pt x="24825" y="4207"/>
                  </a:cubicBezTo>
                  <a:cubicBezTo>
                    <a:pt x="29559" y="4207"/>
                    <a:pt x="34294" y="6011"/>
                    <a:pt x="37911" y="9619"/>
                  </a:cubicBezTo>
                  <a:lnTo>
                    <a:pt x="40129" y="11837"/>
                  </a:lnTo>
                  <a:lnTo>
                    <a:pt x="36734" y="15250"/>
                  </a:lnTo>
                  <a:cubicBezTo>
                    <a:pt x="35966" y="16069"/>
                    <a:pt x="35983" y="17365"/>
                    <a:pt x="36785" y="18167"/>
                  </a:cubicBezTo>
                  <a:cubicBezTo>
                    <a:pt x="37197" y="18571"/>
                    <a:pt x="37739" y="18776"/>
                    <a:pt x="38281" y="18776"/>
                  </a:cubicBezTo>
                  <a:cubicBezTo>
                    <a:pt x="38793" y="18776"/>
                    <a:pt x="39304" y="18592"/>
                    <a:pt x="39702" y="18219"/>
                  </a:cubicBezTo>
                  <a:lnTo>
                    <a:pt x="48284" y="9619"/>
                  </a:lnTo>
                  <a:cubicBezTo>
                    <a:pt x="51899" y="6004"/>
                    <a:pt x="56636" y="4200"/>
                    <a:pt x="61371" y="4200"/>
                  </a:cubicBezTo>
                  <a:close/>
                  <a:moveTo>
                    <a:pt x="61378" y="1"/>
                  </a:moveTo>
                  <a:cubicBezTo>
                    <a:pt x="55566" y="1"/>
                    <a:pt x="49752" y="2215"/>
                    <a:pt x="45316" y="6651"/>
                  </a:cubicBezTo>
                  <a:lnTo>
                    <a:pt x="43098" y="8869"/>
                  </a:lnTo>
                  <a:lnTo>
                    <a:pt x="40880" y="6651"/>
                  </a:lnTo>
                  <a:cubicBezTo>
                    <a:pt x="36457" y="2287"/>
                    <a:pt x="30699" y="108"/>
                    <a:pt x="24941" y="108"/>
                  </a:cubicBezTo>
                  <a:cubicBezTo>
                    <a:pt x="19127" y="108"/>
                    <a:pt x="13313" y="2330"/>
                    <a:pt x="8872" y="6770"/>
                  </a:cubicBezTo>
                  <a:cubicBezTo>
                    <a:pt x="51" y="15591"/>
                    <a:pt x="0" y="29889"/>
                    <a:pt x="8770" y="38778"/>
                  </a:cubicBezTo>
                  <a:lnTo>
                    <a:pt x="37160" y="67168"/>
                  </a:lnTo>
                  <a:cubicBezTo>
                    <a:pt x="38798" y="68806"/>
                    <a:pt x="40948" y="69625"/>
                    <a:pt x="43100" y="69625"/>
                  </a:cubicBezTo>
                  <a:cubicBezTo>
                    <a:pt x="45252" y="69625"/>
                    <a:pt x="47406" y="68806"/>
                    <a:pt x="49052" y="67168"/>
                  </a:cubicBezTo>
                  <a:lnTo>
                    <a:pt x="77255" y="38965"/>
                  </a:lnTo>
                  <a:cubicBezTo>
                    <a:pt x="86110" y="30093"/>
                    <a:pt x="86280" y="15693"/>
                    <a:pt x="77630" y="6838"/>
                  </a:cubicBezTo>
                  <a:cubicBezTo>
                    <a:pt x="73178" y="2283"/>
                    <a:pt x="67279" y="1"/>
                    <a:pt x="613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5"/>
            <p:cNvSpPr/>
            <p:nvPr/>
          </p:nvSpPr>
          <p:spPr>
            <a:xfrm>
              <a:off x="4912600" y="2511375"/>
              <a:ext cx="354050" cy="403725"/>
            </a:xfrm>
            <a:custGeom>
              <a:avLst/>
              <a:gdLst/>
              <a:ahLst/>
              <a:cxnLst/>
              <a:rect l="l" t="t" r="r" b="b"/>
              <a:pathLst>
                <a:path w="14162" h="16149" extrusionOk="0">
                  <a:moveTo>
                    <a:pt x="2335" y="0"/>
                  </a:moveTo>
                  <a:cubicBezTo>
                    <a:pt x="1409" y="0"/>
                    <a:pt x="563" y="606"/>
                    <a:pt x="307" y="1544"/>
                  </a:cubicBezTo>
                  <a:cubicBezTo>
                    <a:pt x="0" y="2670"/>
                    <a:pt x="648" y="3813"/>
                    <a:pt x="1774" y="4137"/>
                  </a:cubicBezTo>
                  <a:cubicBezTo>
                    <a:pt x="6330" y="5417"/>
                    <a:pt x="9589" y="9443"/>
                    <a:pt x="9879" y="14186"/>
                  </a:cubicBezTo>
                  <a:cubicBezTo>
                    <a:pt x="9947" y="15295"/>
                    <a:pt x="10868" y="16148"/>
                    <a:pt x="11977" y="16148"/>
                  </a:cubicBezTo>
                  <a:lnTo>
                    <a:pt x="12114" y="16148"/>
                  </a:lnTo>
                  <a:cubicBezTo>
                    <a:pt x="13274" y="16080"/>
                    <a:pt x="14161" y="15090"/>
                    <a:pt x="14076" y="13930"/>
                  </a:cubicBezTo>
                  <a:lnTo>
                    <a:pt x="14076" y="13913"/>
                  </a:lnTo>
                  <a:cubicBezTo>
                    <a:pt x="13683" y="7396"/>
                    <a:pt x="9196" y="1851"/>
                    <a:pt x="2900" y="76"/>
                  </a:cubicBezTo>
                  <a:cubicBezTo>
                    <a:pt x="2712" y="25"/>
                    <a:pt x="2522" y="0"/>
                    <a:pt x="2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885993" y="1741862"/>
            <a:ext cx="2426751" cy="3077736"/>
          </a:xfrm>
          <a:prstGeom prst="rect">
            <a:avLst/>
          </a:prstGeom>
        </p:spPr>
      </p:pic>
      <p:sp>
        <p:nvSpPr>
          <p:cNvPr id="18" name="Google Shape;185;p17"/>
          <p:cNvSpPr txBox="1">
            <a:spLocks/>
          </p:cNvSpPr>
          <p:nvPr/>
        </p:nvSpPr>
        <p:spPr>
          <a:xfrm>
            <a:off x="790975" y="1176221"/>
            <a:ext cx="2497208" cy="56564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rgbClr val="434343"/>
                </a:solidFill>
                <a:latin typeface="Montserrat" panose="00000500000000000000" pitchFamily="2" charset="0"/>
                <a:ea typeface="EB Garamond" panose="020B0604020202020204" charset="0"/>
                <a:cs typeface="Mongolian Baiti" panose="03000500000000000000" pitchFamily="66" charset="0"/>
              </a:rPr>
              <a:t>Form Đăng nhập</a:t>
            </a:r>
            <a:endParaRPr lang="vi-VN" sz="2000">
              <a:solidFill>
                <a:srgbClr val="434343"/>
              </a:solidFill>
              <a:latin typeface="Montserrat" panose="00000500000000000000" pitchFamily="2" charset="0"/>
              <a:ea typeface="EB Garamond" panose="020B0604020202020204" charset="0"/>
              <a:cs typeface="Mongolian Baiti" panose="03000500000000000000" pitchFamily="66" charset="0"/>
            </a:endParaRPr>
          </a:p>
        </p:txBody>
      </p:sp>
      <p:pic>
        <p:nvPicPr>
          <p:cNvPr id="3" name="Picture 2"/>
          <p:cNvPicPr>
            <a:picLocks noChangeAspect="1"/>
          </p:cNvPicPr>
          <p:nvPr/>
        </p:nvPicPr>
        <p:blipFill>
          <a:blip r:embed="rId4"/>
          <a:stretch>
            <a:fillRect/>
          </a:stretch>
        </p:blipFill>
        <p:spPr>
          <a:xfrm>
            <a:off x="4052263" y="1741862"/>
            <a:ext cx="4333167" cy="2335768"/>
          </a:xfrm>
          <a:prstGeom prst="rect">
            <a:avLst/>
          </a:prstGeom>
        </p:spPr>
      </p:pic>
      <p:sp>
        <p:nvSpPr>
          <p:cNvPr id="21" name="Google Shape;185;p17"/>
          <p:cNvSpPr txBox="1">
            <a:spLocks/>
          </p:cNvSpPr>
          <p:nvPr/>
        </p:nvSpPr>
        <p:spPr>
          <a:xfrm>
            <a:off x="3971169" y="1145264"/>
            <a:ext cx="4124615" cy="56564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rgbClr val="434343"/>
                </a:solidFill>
                <a:latin typeface="Montserrat" panose="00000500000000000000" pitchFamily="2" charset="0"/>
                <a:ea typeface="EB Garamond" panose="020B0604020202020204" charset="0"/>
                <a:cs typeface="Mongolian Baiti" panose="03000500000000000000" pitchFamily="66" charset="0"/>
              </a:rPr>
              <a:t>Form Đăng ký ở của sinh viên</a:t>
            </a:r>
            <a:endParaRPr lang="vi-VN" sz="2000">
              <a:solidFill>
                <a:srgbClr val="434343"/>
              </a:solidFill>
              <a:latin typeface="Montserrat" panose="00000500000000000000" pitchFamily="2" charset="0"/>
              <a:ea typeface="EB Garamond" panose="020B0604020202020204" charset="0"/>
              <a:cs typeface="Mongolian Baiti" panose="03000500000000000000" pitchFamily="66" charset="0"/>
            </a:endParaRPr>
          </a:p>
        </p:txBody>
      </p:sp>
    </p:spTree>
    <p:extLst>
      <p:ext uri="{BB962C8B-B14F-4D97-AF65-F5344CB8AC3E}">
        <p14:creationId xmlns:p14="http://schemas.microsoft.com/office/powerpoint/2010/main" val="3935904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2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2. Chương trình</a:t>
            </a:r>
            <a:endParaRPr sz="1400"/>
          </a:p>
        </p:txBody>
      </p:sp>
      <p:grpSp>
        <p:nvGrpSpPr>
          <p:cNvPr id="834" name="Google Shape;834;p25"/>
          <p:cNvGrpSpPr/>
          <p:nvPr/>
        </p:nvGrpSpPr>
        <p:grpSpPr>
          <a:xfrm>
            <a:off x="3524279" y="1822070"/>
            <a:ext cx="420580" cy="443712"/>
            <a:chOff x="4982550" y="238125"/>
            <a:chExt cx="1939050" cy="2045700"/>
          </a:xfrm>
        </p:grpSpPr>
        <p:sp>
          <p:nvSpPr>
            <p:cNvPr id="835" name="Google Shape;835;p25"/>
            <p:cNvSpPr/>
            <p:nvPr/>
          </p:nvSpPr>
          <p:spPr>
            <a:xfrm>
              <a:off x="4982550" y="713900"/>
              <a:ext cx="1939050" cy="1095600"/>
            </a:xfrm>
            <a:custGeom>
              <a:avLst/>
              <a:gdLst/>
              <a:ahLst/>
              <a:cxnLst/>
              <a:rect l="l" t="t" r="r" b="b"/>
              <a:pathLst>
                <a:path w="77562" h="43824" extrusionOk="0">
                  <a:moveTo>
                    <a:pt x="22760" y="6988"/>
                  </a:moveTo>
                  <a:lnTo>
                    <a:pt x="22760" y="6988"/>
                  </a:lnTo>
                  <a:cubicBezTo>
                    <a:pt x="14895" y="15382"/>
                    <a:pt x="14895" y="28451"/>
                    <a:pt x="22760" y="36863"/>
                  </a:cubicBezTo>
                  <a:cubicBezTo>
                    <a:pt x="15680" y="34013"/>
                    <a:pt x="9503" y="29356"/>
                    <a:pt x="4846" y="23333"/>
                  </a:cubicBezTo>
                  <a:cubicBezTo>
                    <a:pt x="4180" y="22497"/>
                    <a:pt x="4180" y="21337"/>
                    <a:pt x="4846" y="20501"/>
                  </a:cubicBezTo>
                  <a:cubicBezTo>
                    <a:pt x="9503" y="14478"/>
                    <a:pt x="15680" y="9820"/>
                    <a:pt x="22760" y="6988"/>
                  </a:cubicBezTo>
                  <a:close/>
                  <a:moveTo>
                    <a:pt x="38798" y="3917"/>
                  </a:moveTo>
                  <a:cubicBezTo>
                    <a:pt x="48745" y="3917"/>
                    <a:pt x="56798" y="11970"/>
                    <a:pt x="56798" y="21917"/>
                  </a:cubicBezTo>
                  <a:cubicBezTo>
                    <a:pt x="56798" y="31864"/>
                    <a:pt x="48745" y="39917"/>
                    <a:pt x="38798" y="39917"/>
                  </a:cubicBezTo>
                  <a:lnTo>
                    <a:pt x="38764" y="39917"/>
                  </a:lnTo>
                  <a:cubicBezTo>
                    <a:pt x="28817" y="39917"/>
                    <a:pt x="20747" y="31864"/>
                    <a:pt x="20747" y="21917"/>
                  </a:cubicBezTo>
                  <a:cubicBezTo>
                    <a:pt x="20747" y="11970"/>
                    <a:pt x="28817" y="3917"/>
                    <a:pt x="38764" y="3917"/>
                  </a:cubicBezTo>
                  <a:close/>
                  <a:moveTo>
                    <a:pt x="38813" y="1"/>
                  </a:moveTo>
                  <a:cubicBezTo>
                    <a:pt x="24855" y="1"/>
                    <a:pt x="11027" y="6193"/>
                    <a:pt x="1757" y="18078"/>
                  </a:cubicBezTo>
                  <a:cubicBezTo>
                    <a:pt x="0" y="20330"/>
                    <a:pt x="0" y="23486"/>
                    <a:pt x="1757" y="25739"/>
                  </a:cubicBezTo>
                  <a:cubicBezTo>
                    <a:pt x="10646" y="37153"/>
                    <a:pt x="24313" y="43824"/>
                    <a:pt x="38781" y="43824"/>
                  </a:cubicBezTo>
                  <a:cubicBezTo>
                    <a:pt x="53249" y="43824"/>
                    <a:pt x="66915" y="37153"/>
                    <a:pt x="75804" y="25739"/>
                  </a:cubicBezTo>
                  <a:cubicBezTo>
                    <a:pt x="77562" y="23486"/>
                    <a:pt x="77562" y="20330"/>
                    <a:pt x="75804" y="18078"/>
                  </a:cubicBezTo>
                  <a:lnTo>
                    <a:pt x="75804" y="18095"/>
                  </a:lnTo>
                  <a:cubicBezTo>
                    <a:pt x="75418" y="17599"/>
                    <a:pt x="74841" y="17340"/>
                    <a:pt x="74259" y="17340"/>
                  </a:cubicBezTo>
                  <a:cubicBezTo>
                    <a:pt x="73838" y="17340"/>
                    <a:pt x="73415" y="17475"/>
                    <a:pt x="73058" y="17754"/>
                  </a:cubicBezTo>
                  <a:cubicBezTo>
                    <a:pt x="72204" y="18419"/>
                    <a:pt x="72051" y="19648"/>
                    <a:pt x="72716" y="20501"/>
                  </a:cubicBezTo>
                  <a:cubicBezTo>
                    <a:pt x="73365" y="21337"/>
                    <a:pt x="73365" y="22497"/>
                    <a:pt x="72716" y="23333"/>
                  </a:cubicBezTo>
                  <a:cubicBezTo>
                    <a:pt x="68041" y="29356"/>
                    <a:pt x="61865" y="34013"/>
                    <a:pt x="54785" y="36863"/>
                  </a:cubicBezTo>
                  <a:cubicBezTo>
                    <a:pt x="62633" y="28468"/>
                    <a:pt x="62667" y="15433"/>
                    <a:pt x="54836" y="7022"/>
                  </a:cubicBezTo>
                  <a:lnTo>
                    <a:pt x="54836" y="7022"/>
                  </a:lnTo>
                  <a:cubicBezTo>
                    <a:pt x="58879" y="8643"/>
                    <a:pt x="62667" y="10878"/>
                    <a:pt x="66028" y="13642"/>
                  </a:cubicBezTo>
                  <a:cubicBezTo>
                    <a:pt x="66455" y="13983"/>
                    <a:pt x="66864" y="14341"/>
                    <a:pt x="67274" y="14700"/>
                  </a:cubicBezTo>
                  <a:cubicBezTo>
                    <a:pt x="67651" y="15030"/>
                    <a:pt x="68116" y="15194"/>
                    <a:pt x="68578" y="15194"/>
                  </a:cubicBezTo>
                  <a:cubicBezTo>
                    <a:pt x="69117" y="15194"/>
                    <a:pt x="69652" y="14970"/>
                    <a:pt x="70038" y="14529"/>
                  </a:cubicBezTo>
                  <a:cubicBezTo>
                    <a:pt x="70754" y="13727"/>
                    <a:pt x="70686" y="12499"/>
                    <a:pt x="69867" y="11782"/>
                  </a:cubicBezTo>
                  <a:cubicBezTo>
                    <a:pt x="69423" y="11390"/>
                    <a:pt x="68963" y="10997"/>
                    <a:pt x="68519" y="10622"/>
                  </a:cubicBezTo>
                  <a:cubicBezTo>
                    <a:pt x="59783" y="3471"/>
                    <a:pt x="49262" y="1"/>
                    <a:pt x="38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5"/>
            <p:cNvSpPr/>
            <p:nvPr/>
          </p:nvSpPr>
          <p:spPr>
            <a:xfrm>
              <a:off x="5728550" y="1054500"/>
              <a:ext cx="430825" cy="414625"/>
            </a:xfrm>
            <a:custGeom>
              <a:avLst/>
              <a:gdLst/>
              <a:ahLst/>
              <a:cxnLst/>
              <a:rect l="l" t="t" r="r" b="b"/>
              <a:pathLst>
                <a:path w="17233" h="16585" extrusionOk="0">
                  <a:moveTo>
                    <a:pt x="8904" y="3895"/>
                  </a:moveTo>
                  <a:cubicBezTo>
                    <a:pt x="11161" y="3895"/>
                    <a:pt x="13326" y="5648"/>
                    <a:pt x="13326" y="8293"/>
                  </a:cubicBezTo>
                  <a:cubicBezTo>
                    <a:pt x="13326" y="10715"/>
                    <a:pt x="11364" y="12678"/>
                    <a:pt x="8941" y="12678"/>
                  </a:cubicBezTo>
                  <a:cubicBezTo>
                    <a:pt x="5034" y="12678"/>
                    <a:pt x="3072" y="7951"/>
                    <a:pt x="5836" y="5188"/>
                  </a:cubicBezTo>
                  <a:cubicBezTo>
                    <a:pt x="6729" y="4294"/>
                    <a:pt x="7827" y="3895"/>
                    <a:pt x="8904" y="3895"/>
                  </a:cubicBezTo>
                  <a:close/>
                  <a:moveTo>
                    <a:pt x="8941" y="1"/>
                  </a:moveTo>
                  <a:cubicBezTo>
                    <a:pt x="5580" y="1"/>
                    <a:pt x="2560" y="2014"/>
                    <a:pt x="1280" y="5119"/>
                  </a:cubicBezTo>
                  <a:cubicBezTo>
                    <a:pt x="1" y="8224"/>
                    <a:pt x="700" y="11790"/>
                    <a:pt x="3072" y="14162"/>
                  </a:cubicBezTo>
                  <a:cubicBezTo>
                    <a:pt x="4656" y="15747"/>
                    <a:pt x="6774" y="16585"/>
                    <a:pt x="8932" y="16585"/>
                  </a:cubicBezTo>
                  <a:cubicBezTo>
                    <a:pt x="10003" y="16585"/>
                    <a:pt x="11084" y="16378"/>
                    <a:pt x="12114" y="15953"/>
                  </a:cubicBezTo>
                  <a:cubicBezTo>
                    <a:pt x="15203" y="14674"/>
                    <a:pt x="17233" y="11654"/>
                    <a:pt x="17233" y="8293"/>
                  </a:cubicBezTo>
                  <a:cubicBezTo>
                    <a:pt x="17233" y="3720"/>
                    <a:pt x="13513" y="1"/>
                    <a:pt x="8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5"/>
            <p:cNvSpPr/>
            <p:nvPr/>
          </p:nvSpPr>
          <p:spPr>
            <a:xfrm>
              <a:off x="5903000" y="238125"/>
              <a:ext cx="97700" cy="279400"/>
            </a:xfrm>
            <a:custGeom>
              <a:avLst/>
              <a:gdLst/>
              <a:ahLst/>
              <a:cxnLst/>
              <a:rect l="l" t="t" r="r" b="b"/>
              <a:pathLst>
                <a:path w="3908" h="11176" extrusionOk="0">
                  <a:moveTo>
                    <a:pt x="1963" y="0"/>
                  </a:moveTo>
                  <a:cubicBezTo>
                    <a:pt x="888" y="0"/>
                    <a:pt x="1" y="870"/>
                    <a:pt x="1" y="1962"/>
                  </a:cubicBezTo>
                  <a:lnTo>
                    <a:pt x="1" y="9281"/>
                  </a:lnTo>
                  <a:cubicBezTo>
                    <a:pt x="35" y="10339"/>
                    <a:pt x="905" y="11175"/>
                    <a:pt x="1963" y="11175"/>
                  </a:cubicBezTo>
                  <a:cubicBezTo>
                    <a:pt x="3021" y="11175"/>
                    <a:pt x="3874" y="10339"/>
                    <a:pt x="3908" y="9281"/>
                  </a:cubicBezTo>
                  <a:lnTo>
                    <a:pt x="3908" y="1962"/>
                  </a:lnTo>
                  <a:cubicBezTo>
                    <a:pt x="3908" y="870"/>
                    <a:pt x="3038" y="0"/>
                    <a:pt x="1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5"/>
            <p:cNvSpPr/>
            <p:nvPr/>
          </p:nvSpPr>
          <p:spPr>
            <a:xfrm>
              <a:off x="5903000" y="2004825"/>
              <a:ext cx="97700" cy="279000"/>
            </a:xfrm>
            <a:custGeom>
              <a:avLst/>
              <a:gdLst/>
              <a:ahLst/>
              <a:cxnLst/>
              <a:rect l="l" t="t" r="r" b="b"/>
              <a:pathLst>
                <a:path w="3908" h="11160" extrusionOk="0">
                  <a:moveTo>
                    <a:pt x="1993" y="1"/>
                  </a:moveTo>
                  <a:cubicBezTo>
                    <a:pt x="1983" y="1"/>
                    <a:pt x="1973" y="1"/>
                    <a:pt x="1963" y="1"/>
                  </a:cubicBezTo>
                  <a:cubicBezTo>
                    <a:pt x="888" y="1"/>
                    <a:pt x="1" y="871"/>
                    <a:pt x="1" y="1946"/>
                  </a:cubicBezTo>
                  <a:lnTo>
                    <a:pt x="1" y="9282"/>
                  </a:lnTo>
                  <a:cubicBezTo>
                    <a:pt x="35" y="10323"/>
                    <a:pt x="905" y="11159"/>
                    <a:pt x="1963" y="11159"/>
                  </a:cubicBezTo>
                  <a:cubicBezTo>
                    <a:pt x="3021" y="11159"/>
                    <a:pt x="3874" y="10323"/>
                    <a:pt x="3908" y="9282"/>
                  </a:cubicBezTo>
                  <a:lnTo>
                    <a:pt x="3908" y="1946"/>
                  </a:lnTo>
                  <a:cubicBezTo>
                    <a:pt x="3908" y="881"/>
                    <a:pt x="3054" y="1"/>
                    <a:pt x="1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5"/>
            <p:cNvSpPr/>
            <p:nvPr/>
          </p:nvSpPr>
          <p:spPr>
            <a:xfrm>
              <a:off x="6496325" y="523575"/>
              <a:ext cx="198375" cy="189200"/>
            </a:xfrm>
            <a:custGeom>
              <a:avLst/>
              <a:gdLst/>
              <a:ahLst/>
              <a:cxnLst/>
              <a:rect l="l" t="t" r="r" b="b"/>
              <a:pathLst>
                <a:path w="7935" h="7568" extrusionOk="0">
                  <a:moveTo>
                    <a:pt x="5793" y="0"/>
                  </a:moveTo>
                  <a:cubicBezTo>
                    <a:pt x="5290" y="0"/>
                    <a:pt x="4786" y="192"/>
                    <a:pt x="4402" y="576"/>
                  </a:cubicBezTo>
                  <a:lnTo>
                    <a:pt x="768" y="4227"/>
                  </a:lnTo>
                  <a:cubicBezTo>
                    <a:pt x="0" y="4978"/>
                    <a:pt x="0" y="6224"/>
                    <a:pt x="751" y="6991"/>
                  </a:cubicBezTo>
                  <a:cubicBezTo>
                    <a:pt x="1135" y="7375"/>
                    <a:pt x="1638" y="7567"/>
                    <a:pt x="2142" y="7567"/>
                  </a:cubicBezTo>
                  <a:cubicBezTo>
                    <a:pt x="2645" y="7567"/>
                    <a:pt x="3148" y="7375"/>
                    <a:pt x="3532" y="6991"/>
                  </a:cubicBezTo>
                  <a:lnTo>
                    <a:pt x="7166" y="3340"/>
                  </a:lnTo>
                  <a:cubicBezTo>
                    <a:pt x="7934" y="2590"/>
                    <a:pt x="7934" y="1344"/>
                    <a:pt x="7166" y="576"/>
                  </a:cubicBezTo>
                  <a:lnTo>
                    <a:pt x="7183" y="576"/>
                  </a:lnTo>
                  <a:cubicBezTo>
                    <a:pt x="6799" y="192"/>
                    <a:pt x="6296" y="0"/>
                    <a:pt x="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5209025" y="1810875"/>
              <a:ext cx="198800" cy="189300"/>
            </a:xfrm>
            <a:custGeom>
              <a:avLst/>
              <a:gdLst/>
              <a:ahLst/>
              <a:cxnLst/>
              <a:rect l="l" t="t" r="r" b="b"/>
              <a:pathLst>
                <a:path w="7952" h="7572" extrusionOk="0">
                  <a:moveTo>
                    <a:pt x="5795" y="0"/>
                  </a:moveTo>
                  <a:cubicBezTo>
                    <a:pt x="5294" y="0"/>
                    <a:pt x="4795" y="192"/>
                    <a:pt x="4420" y="576"/>
                  </a:cubicBezTo>
                  <a:lnTo>
                    <a:pt x="769" y="4227"/>
                  </a:lnTo>
                  <a:cubicBezTo>
                    <a:pt x="1" y="4995"/>
                    <a:pt x="1" y="6240"/>
                    <a:pt x="769" y="7008"/>
                  </a:cubicBezTo>
                  <a:cubicBezTo>
                    <a:pt x="1152" y="7384"/>
                    <a:pt x="1651" y="7571"/>
                    <a:pt x="2151" y="7571"/>
                  </a:cubicBezTo>
                  <a:cubicBezTo>
                    <a:pt x="2650" y="7571"/>
                    <a:pt x="3149" y="7384"/>
                    <a:pt x="3533" y="7008"/>
                  </a:cubicBezTo>
                  <a:lnTo>
                    <a:pt x="7184" y="3357"/>
                  </a:lnTo>
                  <a:cubicBezTo>
                    <a:pt x="7951" y="2589"/>
                    <a:pt x="7951" y="1344"/>
                    <a:pt x="7184" y="576"/>
                  </a:cubicBezTo>
                  <a:cubicBezTo>
                    <a:pt x="6800" y="192"/>
                    <a:pt x="6296" y="0"/>
                    <a:pt x="57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5209025" y="523575"/>
              <a:ext cx="198800" cy="188875"/>
            </a:xfrm>
            <a:custGeom>
              <a:avLst/>
              <a:gdLst/>
              <a:ahLst/>
              <a:cxnLst/>
              <a:rect l="l" t="t" r="r" b="b"/>
              <a:pathLst>
                <a:path w="7952" h="7555" extrusionOk="0">
                  <a:moveTo>
                    <a:pt x="2151" y="0"/>
                  </a:moveTo>
                  <a:cubicBezTo>
                    <a:pt x="1651" y="0"/>
                    <a:pt x="1152" y="192"/>
                    <a:pt x="769" y="576"/>
                  </a:cubicBezTo>
                  <a:cubicBezTo>
                    <a:pt x="1" y="1344"/>
                    <a:pt x="1" y="2590"/>
                    <a:pt x="769" y="3340"/>
                  </a:cubicBezTo>
                  <a:lnTo>
                    <a:pt x="4420" y="6991"/>
                  </a:lnTo>
                  <a:cubicBezTo>
                    <a:pt x="4795" y="7367"/>
                    <a:pt x="5294" y="7554"/>
                    <a:pt x="5795" y="7554"/>
                  </a:cubicBezTo>
                  <a:cubicBezTo>
                    <a:pt x="6296" y="7554"/>
                    <a:pt x="6800" y="7367"/>
                    <a:pt x="7184" y="6991"/>
                  </a:cubicBezTo>
                  <a:cubicBezTo>
                    <a:pt x="7951" y="6224"/>
                    <a:pt x="7951" y="4978"/>
                    <a:pt x="7184" y="4210"/>
                  </a:cubicBezTo>
                  <a:lnTo>
                    <a:pt x="7184" y="4227"/>
                  </a:lnTo>
                  <a:lnTo>
                    <a:pt x="3533" y="576"/>
                  </a:lnTo>
                  <a:cubicBezTo>
                    <a:pt x="3149" y="192"/>
                    <a:pt x="2650" y="0"/>
                    <a:pt x="2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6496325" y="1811200"/>
              <a:ext cx="198800" cy="188975"/>
            </a:xfrm>
            <a:custGeom>
              <a:avLst/>
              <a:gdLst/>
              <a:ahLst/>
              <a:cxnLst/>
              <a:rect l="l" t="t" r="r" b="b"/>
              <a:pathLst>
                <a:path w="7952" h="7559" extrusionOk="0">
                  <a:moveTo>
                    <a:pt x="2144" y="0"/>
                  </a:moveTo>
                  <a:cubicBezTo>
                    <a:pt x="1643" y="0"/>
                    <a:pt x="1144" y="188"/>
                    <a:pt x="768" y="563"/>
                  </a:cubicBezTo>
                  <a:cubicBezTo>
                    <a:pt x="0" y="1331"/>
                    <a:pt x="0" y="2576"/>
                    <a:pt x="768" y="3344"/>
                  </a:cubicBezTo>
                  <a:lnTo>
                    <a:pt x="4402" y="6995"/>
                  </a:lnTo>
                  <a:cubicBezTo>
                    <a:pt x="4786" y="7371"/>
                    <a:pt x="5290" y="7558"/>
                    <a:pt x="5793" y="7558"/>
                  </a:cubicBezTo>
                  <a:cubicBezTo>
                    <a:pt x="6296" y="7558"/>
                    <a:pt x="6799" y="7371"/>
                    <a:pt x="7183" y="6995"/>
                  </a:cubicBezTo>
                  <a:cubicBezTo>
                    <a:pt x="7951" y="6227"/>
                    <a:pt x="7951" y="4982"/>
                    <a:pt x="7183" y="4214"/>
                  </a:cubicBezTo>
                  <a:lnTo>
                    <a:pt x="3532" y="563"/>
                  </a:lnTo>
                  <a:cubicBezTo>
                    <a:pt x="3148" y="188"/>
                    <a:pt x="2645" y="0"/>
                    <a:pt x="2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5"/>
          <p:cNvGrpSpPr/>
          <p:nvPr/>
        </p:nvGrpSpPr>
        <p:grpSpPr>
          <a:xfrm>
            <a:off x="3497919" y="3749106"/>
            <a:ext cx="473251" cy="381893"/>
            <a:chOff x="3347200" y="2315450"/>
            <a:chExt cx="2157025" cy="1740625"/>
          </a:xfrm>
        </p:grpSpPr>
        <p:sp>
          <p:nvSpPr>
            <p:cNvPr id="866" name="Google Shape;866;p25"/>
            <p:cNvSpPr/>
            <p:nvPr/>
          </p:nvSpPr>
          <p:spPr>
            <a:xfrm>
              <a:off x="3347200" y="2315450"/>
              <a:ext cx="2157025" cy="1740625"/>
            </a:xfrm>
            <a:custGeom>
              <a:avLst/>
              <a:gdLst/>
              <a:ahLst/>
              <a:cxnLst/>
              <a:rect l="l" t="t" r="r" b="b"/>
              <a:pathLst>
                <a:path w="86281" h="69625" extrusionOk="0">
                  <a:moveTo>
                    <a:pt x="61371" y="4200"/>
                  </a:moveTo>
                  <a:cubicBezTo>
                    <a:pt x="66178" y="4200"/>
                    <a:pt x="70983" y="6060"/>
                    <a:pt x="74610" y="9773"/>
                  </a:cubicBezTo>
                  <a:cubicBezTo>
                    <a:pt x="81674" y="16990"/>
                    <a:pt x="81520" y="28745"/>
                    <a:pt x="74286" y="35980"/>
                  </a:cubicBezTo>
                  <a:lnTo>
                    <a:pt x="46083" y="64182"/>
                  </a:lnTo>
                  <a:cubicBezTo>
                    <a:pt x="45256" y="65001"/>
                    <a:pt x="44177" y="65411"/>
                    <a:pt x="43100" y="65411"/>
                  </a:cubicBezTo>
                  <a:cubicBezTo>
                    <a:pt x="42023" y="65411"/>
                    <a:pt x="40948" y="65001"/>
                    <a:pt x="40129" y="64182"/>
                  </a:cubicBezTo>
                  <a:lnTo>
                    <a:pt x="11739" y="35792"/>
                  </a:lnTo>
                  <a:cubicBezTo>
                    <a:pt x="4505" y="28575"/>
                    <a:pt x="4505" y="16854"/>
                    <a:pt x="11739" y="9619"/>
                  </a:cubicBezTo>
                  <a:cubicBezTo>
                    <a:pt x="15356" y="6011"/>
                    <a:pt x="20090" y="4207"/>
                    <a:pt x="24825" y="4207"/>
                  </a:cubicBezTo>
                  <a:cubicBezTo>
                    <a:pt x="29559" y="4207"/>
                    <a:pt x="34294" y="6011"/>
                    <a:pt x="37911" y="9619"/>
                  </a:cubicBezTo>
                  <a:lnTo>
                    <a:pt x="40129" y="11837"/>
                  </a:lnTo>
                  <a:lnTo>
                    <a:pt x="36734" y="15250"/>
                  </a:lnTo>
                  <a:cubicBezTo>
                    <a:pt x="35966" y="16069"/>
                    <a:pt x="35983" y="17365"/>
                    <a:pt x="36785" y="18167"/>
                  </a:cubicBezTo>
                  <a:cubicBezTo>
                    <a:pt x="37197" y="18571"/>
                    <a:pt x="37739" y="18776"/>
                    <a:pt x="38281" y="18776"/>
                  </a:cubicBezTo>
                  <a:cubicBezTo>
                    <a:pt x="38793" y="18776"/>
                    <a:pt x="39304" y="18592"/>
                    <a:pt x="39702" y="18219"/>
                  </a:cubicBezTo>
                  <a:lnTo>
                    <a:pt x="48284" y="9619"/>
                  </a:lnTo>
                  <a:cubicBezTo>
                    <a:pt x="51899" y="6004"/>
                    <a:pt x="56636" y="4200"/>
                    <a:pt x="61371" y="4200"/>
                  </a:cubicBezTo>
                  <a:close/>
                  <a:moveTo>
                    <a:pt x="61378" y="1"/>
                  </a:moveTo>
                  <a:cubicBezTo>
                    <a:pt x="55566" y="1"/>
                    <a:pt x="49752" y="2215"/>
                    <a:pt x="45316" y="6651"/>
                  </a:cubicBezTo>
                  <a:lnTo>
                    <a:pt x="43098" y="8869"/>
                  </a:lnTo>
                  <a:lnTo>
                    <a:pt x="40880" y="6651"/>
                  </a:lnTo>
                  <a:cubicBezTo>
                    <a:pt x="36457" y="2287"/>
                    <a:pt x="30699" y="108"/>
                    <a:pt x="24941" y="108"/>
                  </a:cubicBezTo>
                  <a:cubicBezTo>
                    <a:pt x="19127" y="108"/>
                    <a:pt x="13313" y="2330"/>
                    <a:pt x="8872" y="6770"/>
                  </a:cubicBezTo>
                  <a:cubicBezTo>
                    <a:pt x="51" y="15591"/>
                    <a:pt x="0" y="29889"/>
                    <a:pt x="8770" y="38778"/>
                  </a:cubicBezTo>
                  <a:lnTo>
                    <a:pt x="37160" y="67168"/>
                  </a:lnTo>
                  <a:cubicBezTo>
                    <a:pt x="38798" y="68806"/>
                    <a:pt x="40948" y="69625"/>
                    <a:pt x="43100" y="69625"/>
                  </a:cubicBezTo>
                  <a:cubicBezTo>
                    <a:pt x="45252" y="69625"/>
                    <a:pt x="47406" y="68806"/>
                    <a:pt x="49052" y="67168"/>
                  </a:cubicBezTo>
                  <a:lnTo>
                    <a:pt x="77255" y="38965"/>
                  </a:lnTo>
                  <a:cubicBezTo>
                    <a:pt x="86110" y="30093"/>
                    <a:pt x="86280" y="15693"/>
                    <a:pt x="77630" y="6838"/>
                  </a:cubicBezTo>
                  <a:cubicBezTo>
                    <a:pt x="73178" y="2283"/>
                    <a:pt x="67279" y="1"/>
                    <a:pt x="613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5"/>
            <p:cNvSpPr/>
            <p:nvPr/>
          </p:nvSpPr>
          <p:spPr>
            <a:xfrm>
              <a:off x="4912600" y="2511375"/>
              <a:ext cx="354050" cy="403725"/>
            </a:xfrm>
            <a:custGeom>
              <a:avLst/>
              <a:gdLst/>
              <a:ahLst/>
              <a:cxnLst/>
              <a:rect l="l" t="t" r="r" b="b"/>
              <a:pathLst>
                <a:path w="14162" h="16149" extrusionOk="0">
                  <a:moveTo>
                    <a:pt x="2335" y="0"/>
                  </a:moveTo>
                  <a:cubicBezTo>
                    <a:pt x="1409" y="0"/>
                    <a:pt x="563" y="606"/>
                    <a:pt x="307" y="1544"/>
                  </a:cubicBezTo>
                  <a:cubicBezTo>
                    <a:pt x="0" y="2670"/>
                    <a:pt x="648" y="3813"/>
                    <a:pt x="1774" y="4137"/>
                  </a:cubicBezTo>
                  <a:cubicBezTo>
                    <a:pt x="6330" y="5417"/>
                    <a:pt x="9589" y="9443"/>
                    <a:pt x="9879" y="14186"/>
                  </a:cubicBezTo>
                  <a:cubicBezTo>
                    <a:pt x="9947" y="15295"/>
                    <a:pt x="10868" y="16148"/>
                    <a:pt x="11977" y="16148"/>
                  </a:cubicBezTo>
                  <a:lnTo>
                    <a:pt x="12114" y="16148"/>
                  </a:lnTo>
                  <a:cubicBezTo>
                    <a:pt x="13274" y="16080"/>
                    <a:pt x="14161" y="15090"/>
                    <a:pt x="14076" y="13930"/>
                  </a:cubicBezTo>
                  <a:lnTo>
                    <a:pt x="14076" y="13913"/>
                  </a:lnTo>
                  <a:cubicBezTo>
                    <a:pt x="13683" y="7396"/>
                    <a:pt x="9196" y="1851"/>
                    <a:pt x="2900" y="76"/>
                  </a:cubicBezTo>
                  <a:cubicBezTo>
                    <a:pt x="2712" y="25"/>
                    <a:pt x="2522" y="0"/>
                    <a:pt x="2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5;p17"/>
          <p:cNvSpPr txBox="1">
            <a:spLocks/>
          </p:cNvSpPr>
          <p:nvPr/>
        </p:nvSpPr>
        <p:spPr>
          <a:xfrm>
            <a:off x="790975" y="1129990"/>
            <a:ext cx="2497208" cy="37096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rgbClr val="434343"/>
                </a:solidFill>
                <a:latin typeface="Montserrat" panose="00000500000000000000" pitchFamily="2" charset="0"/>
                <a:ea typeface="EB Garamond" panose="020B0604020202020204" charset="0"/>
                <a:cs typeface="Mongolian Baiti" panose="03000500000000000000" pitchFamily="66" charset="0"/>
              </a:rPr>
              <a:t>Form Main</a:t>
            </a:r>
          </a:p>
          <a:p>
            <a:pPr marL="342900" indent="-342900">
              <a:buFontTx/>
              <a:buChar char="-"/>
            </a:pPr>
            <a:r>
              <a:rPr lang="en-US">
                <a:solidFill>
                  <a:srgbClr val="434343"/>
                </a:solidFill>
                <a:latin typeface="EB Garamond" panose="020B0604020202020204" charset="0"/>
                <a:ea typeface="EB Garamond" panose="020B0604020202020204" charset="0"/>
                <a:cs typeface="EB Garamond" panose="020B0604020202020204" charset="0"/>
              </a:rPr>
              <a:t>Tài khoản</a:t>
            </a:r>
          </a:p>
          <a:p>
            <a:pPr marL="285750" indent="-285750">
              <a:buFont typeface="Wingdings" panose="05000000000000000000" pitchFamily="2" charset="2"/>
              <a:buChar char="Ø"/>
            </a:pPr>
            <a:r>
              <a:rPr lang="en-US">
                <a:solidFill>
                  <a:srgbClr val="434343"/>
                </a:solidFill>
                <a:latin typeface="EB Garamond" panose="020B0604020202020204" charset="0"/>
                <a:ea typeface="EB Garamond" panose="020B0604020202020204" charset="0"/>
                <a:cs typeface="EB Garamond" panose="020B0604020202020204" charset="0"/>
              </a:rPr>
              <a:t>Đổi mật khẩu</a:t>
            </a:r>
          </a:p>
          <a:p>
            <a:pPr marL="342900" indent="-342900">
              <a:buFontTx/>
              <a:buChar char="-"/>
            </a:pPr>
            <a:r>
              <a:rPr lang="en-US">
                <a:solidFill>
                  <a:srgbClr val="434343"/>
                </a:solidFill>
                <a:latin typeface="EB Garamond" panose="020B0604020202020204" charset="0"/>
                <a:ea typeface="EB Garamond" panose="020B0604020202020204" charset="0"/>
                <a:cs typeface="EB Garamond" panose="020B0604020202020204" charset="0"/>
              </a:rPr>
              <a:t>Danh mục</a:t>
            </a:r>
          </a:p>
          <a:p>
            <a:pPr marL="285750" lvl="1" indent="-285750">
              <a:buFont typeface="Wingdings" panose="05000000000000000000" pitchFamily="2" charset="2"/>
              <a:buChar char="Ø"/>
            </a:pPr>
            <a:r>
              <a:rPr lang="en-US">
                <a:solidFill>
                  <a:srgbClr val="434343"/>
                </a:solidFill>
                <a:latin typeface="EB Garamond" panose="020B0604020202020204" charset="0"/>
                <a:ea typeface="EB Garamond" panose="020B0604020202020204" charset="0"/>
                <a:cs typeface="EB Garamond" panose="020B0604020202020204" charset="0"/>
              </a:rPr>
              <a:t>QL Nhân viên</a:t>
            </a:r>
          </a:p>
          <a:p>
            <a:pPr marL="285750" lvl="1" indent="-285750">
              <a:buFont typeface="Wingdings" panose="05000000000000000000" pitchFamily="2" charset="2"/>
              <a:buChar char="Ø"/>
            </a:pPr>
            <a:r>
              <a:rPr lang="en-US">
                <a:solidFill>
                  <a:srgbClr val="434343"/>
                </a:solidFill>
                <a:latin typeface="EB Garamond" panose="020B0604020202020204" charset="0"/>
                <a:ea typeface="EB Garamond" panose="020B0604020202020204" charset="0"/>
                <a:cs typeface="EB Garamond" panose="020B0604020202020204" charset="0"/>
              </a:rPr>
              <a:t>QL Người dùng</a:t>
            </a:r>
          </a:p>
          <a:p>
            <a:pPr marL="285750" lvl="1" indent="-285750">
              <a:buFont typeface="Wingdings" panose="05000000000000000000" pitchFamily="2" charset="2"/>
              <a:buChar char="Ø"/>
            </a:pPr>
            <a:r>
              <a:rPr lang="en-US">
                <a:solidFill>
                  <a:srgbClr val="434343"/>
                </a:solidFill>
                <a:latin typeface="EB Garamond" panose="020B0604020202020204" charset="0"/>
                <a:ea typeface="EB Garamond" panose="020B0604020202020204" charset="0"/>
                <a:cs typeface="EB Garamond" panose="020B0604020202020204" charset="0"/>
              </a:rPr>
              <a:t>QL Kỷ luật</a:t>
            </a:r>
          </a:p>
          <a:p>
            <a:pPr marL="285750" lvl="1" indent="-285750">
              <a:buFont typeface="Wingdings" panose="05000000000000000000" pitchFamily="2" charset="2"/>
              <a:buChar char="Ø"/>
            </a:pPr>
            <a:r>
              <a:rPr lang="en-US">
                <a:solidFill>
                  <a:srgbClr val="434343"/>
                </a:solidFill>
                <a:latin typeface="EB Garamond" panose="020B0604020202020204" charset="0"/>
                <a:ea typeface="EB Garamond" panose="020B0604020202020204" charset="0"/>
                <a:cs typeface="EB Garamond" panose="020B0604020202020204" charset="0"/>
              </a:rPr>
              <a:t>Danh sách đăng ký ở</a:t>
            </a:r>
          </a:p>
          <a:p>
            <a:pPr marL="342900" indent="-342900">
              <a:buFontTx/>
              <a:buChar char="-"/>
            </a:pPr>
            <a:r>
              <a:rPr lang="en-US">
                <a:solidFill>
                  <a:srgbClr val="434343"/>
                </a:solidFill>
                <a:latin typeface="EB Garamond" panose="020B0604020202020204" charset="0"/>
                <a:ea typeface="EB Garamond" panose="020B0604020202020204" charset="0"/>
                <a:cs typeface="EB Garamond" panose="020B0604020202020204" charset="0"/>
              </a:rPr>
              <a:t>QL sinh viên</a:t>
            </a:r>
          </a:p>
          <a:p>
            <a:pPr marL="342900" indent="-342900">
              <a:buFontTx/>
              <a:buChar char="-"/>
            </a:pPr>
            <a:r>
              <a:rPr lang="en-US">
                <a:solidFill>
                  <a:srgbClr val="434343"/>
                </a:solidFill>
                <a:latin typeface="EB Garamond" panose="020B0604020202020204" charset="0"/>
                <a:ea typeface="EB Garamond" panose="020B0604020202020204" charset="0"/>
                <a:cs typeface="EB Garamond" panose="020B0604020202020204" charset="0"/>
              </a:rPr>
              <a:t>QL Phòng</a:t>
            </a:r>
          </a:p>
          <a:p>
            <a:pPr marL="285750" indent="-285750">
              <a:buFont typeface="Wingdings" panose="05000000000000000000" pitchFamily="2" charset="2"/>
              <a:buChar char="Ø"/>
            </a:pPr>
            <a:r>
              <a:rPr lang="en-US">
                <a:solidFill>
                  <a:srgbClr val="434343"/>
                </a:solidFill>
                <a:latin typeface="EB Garamond" panose="020B0604020202020204" charset="0"/>
                <a:ea typeface="EB Garamond" panose="020B0604020202020204" charset="0"/>
                <a:cs typeface="EB Garamond" panose="020B0604020202020204" charset="0"/>
              </a:rPr>
              <a:t>QL Dãy</a:t>
            </a:r>
          </a:p>
          <a:p>
            <a:pPr marL="285750" indent="-285750">
              <a:buFont typeface="Wingdings" panose="05000000000000000000" pitchFamily="2" charset="2"/>
              <a:buChar char="Ø"/>
            </a:pPr>
            <a:r>
              <a:rPr lang="en-US">
                <a:solidFill>
                  <a:srgbClr val="434343"/>
                </a:solidFill>
                <a:latin typeface="EB Garamond" panose="020B0604020202020204" charset="0"/>
                <a:ea typeface="EB Garamond" panose="020B0604020202020204" charset="0"/>
                <a:cs typeface="EB Garamond" panose="020B0604020202020204" charset="0"/>
              </a:rPr>
              <a:t>Danh sách phòng</a:t>
            </a:r>
          </a:p>
          <a:p>
            <a:pPr marL="342900" indent="-342900">
              <a:buFontTx/>
              <a:buChar char="-"/>
            </a:pPr>
            <a:r>
              <a:rPr lang="en-US">
                <a:solidFill>
                  <a:srgbClr val="434343"/>
                </a:solidFill>
                <a:latin typeface="EB Garamond" panose="020B0604020202020204" charset="0"/>
                <a:ea typeface="EB Garamond" panose="020B0604020202020204" charset="0"/>
                <a:cs typeface="EB Garamond" panose="020B0604020202020204" charset="0"/>
              </a:rPr>
              <a:t>QL Tiền điện</a:t>
            </a:r>
          </a:p>
          <a:p>
            <a:pPr marL="342900" indent="-342900">
              <a:buFontTx/>
              <a:buChar char="-"/>
            </a:pPr>
            <a:r>
              <a:rPr lang="en-US">
                <a:solidFill>
                  <a:srgbClr val="434343"/>
                </a:solidFill>
                <a:latin typeface="EB Garamond" panose="020B0604020202020204" charset="0"/>
                <a:ea typeface="EB Garamond" panose="020B0604020202020204" charset="0"/>
                <a:cs typeface="EB Garamond" panose="020B0604020202020204" charset="0"/>
              </a:rPr>
              <a:t>Báo cáo</a:t>
            </a:r>
          </a:p>
          <a:p>
            <a:pPr marL="285750" indent="-285750">
              <a:buFont typeface="Wingdings" panose="05000000000000000000" pitchFamily="2" charset="2"/>
              <a:buChar char="Ø"/>
            </a:pPr>
            <a:r>
              <a:rPr lang="en-US">
                <a:solidFill>
                  <a:srgbClr val="434343"/>
                </a:solidFill>
                <a:latin typeface="EB Garamond" panose="020B0604020202020204" charset="0"/>
                <a:ea typeface="EB Garamond" panose="020B0604020202020204" charset="0"/>
                <a:cs typeface="EB Garamond" panose="020B0604020202020204" charset="0"/>
              </a:rPr>
              <a:t>Xuát Excel</a:t>
            </a:r>
          </a:p>
          <a:p>
            <a:pPr marL="285750" indent="-285750">
              <a:buFont typeface="Wingdings" panose="05000000000000000000" pitchFamily="2" charset="2"/>
              <a:buChar char="Ø"/>
            </a:pPr>
            <a:r>
              <a:rPr lang="en-US">
                <a:solidFill>
                  <a:srgbClr val="434343"/>
                </a:solidFill>
                <a:latin typeface="EB Garamond" panose="020B0604020202020204" charset="0"/>
                <a:ea typeface="EB Garamond" panose="020B0604020202020204" charset="0"/>
                <a:cs typeface="EB Garamond" panose="020B0604020202020204" charset="0"/>
              </a:rPr>
              <a:t>Thống kê lượng điện</a:t>
            </a:r>
          </a:p>
        </p:txBody>
      </p:sp>
      <p:pic>
        <p:nvPicPr>
          <p:cNvPr id="3" name="Picture 2"/>
          <p:cNvPicPr>
            <a:picLocks noChangeAspect="1"/>
          </p:cNvPicPr>
          <p:nvPr/>
        </p:nvPicPr>
        <p:blipFill>
          <a:blip r:embed="rId3"/>
          <a:stretch>
            <a:fillRect/>
          </a:stretch>
        </p:blipFill>
        <p:spPr>
          <a:xfrm>
            <a:off x="3497919" y="1263805"/>
            <a:ext cx="5110822" cy="3033132"/>
          </a:xfrm>
          <a:prstGeom prst="rect">
            <a:avLst/>
          </a:prstGeom>
        </p:spPr>
      </p:pic>
    </p:spTree>
    <p:extLst>
      <p:ext uri="{BB962C8B-B14F-4D97-AF65-F5344CB8AC3E}">
        <p14:creationId xmlns:p14="http://schemas.microsoft.com/office/powerpoint/2010/main" val="182700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2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2. Chương trình</a:t>
            </a:r>
            <a:endParaRPr sz="1400"/>
          </a:p>
        </p:txBody>
      </p:sp>
      <p:grpSp>
        <p:nvGrpSpPr>
          <p:cNvPr id="834" name="Google Shape;834;p25"/>
          <p:cNvGrpSpPr/>
          <p:nvPr/>
        </p:nvGrpSpPr>
        <p:grpSpPr>
          <a:xfrm>
            <a:off x="3524279" y="1822070"/>
            <a:ext cx="420580" cy="443712"/>
            <a:chOff x="4982550" y="238125"/>
            <a:chExt cx="1939050" cy="2045700"/>
          </a:xfrm>
        </p:grpSpPr>
        <p:sp>
          <p:nvSpPr>
            <p:cNvPr id="835" name="Google Shape;835;p25"/>
            <p:cNvSpPr/>
            <p:nvPr/>
          </p:nvSpPr>
          <p:spPr>
            <a:xfrm>
              <a:off x="4982550" y="713900"/>
              <a:ext cx="1939050" cy="1095600"/>
            </a:xfrm>
            <a:custGeom>
              <a:avLst/>
              <a:gdLst/>
              <a:ahLst/>
              <a:cxnLst/>
              <a:rect l="l" t="t" r="r" b="b"/>
              <a:pathLst>
                <a:path w="77562" h="43824" extrusionOk="0">
                  <a:moveTo>
                    <a:pt x="22760" y="6988"/>
                  </a:moveTo>
                  <a:lnTo>
                    <a:pt x="22760" y="6988"/>
                  </a:lnTo>
                  <a:cubicBezTo>
                    <a:pt x="14895" y="15382"/>
                    <a:pt x="14895" y="28451"/>
                    <a:pt x="22760" y="36863"/>
                  </a:cubicBezTo>
                  <a:cubicBezTo>
                    <a:pt x="15680" y="34013"/>
                    <a:pt x="9503" y="29356"/>
                    <a:pt x="4846" y="23333"/>
                  </a:cubicBezTo>
                  <a:cubicBezTo>
                    <a:pt x="4180" y="22497"/>
                    <a:pt x="4180" y="21337"/>
                    <a:pt x="4846" y="20501"/>
                  </a:cubicBezTo>
                  <a:cubicBezTo>
                    <a:pt x="9503" y="14478"/>
                    <a:pt x="15680" y="9820"/>
                    <a:pt x="22760" y="6988"/>
                  </a:cubicBezTo>
                  <a:close/>
                  <a:moveTo>
                    <a:pt x="38798" y="3917"/>
                  </a:moveTo>
                  <a:cubicBezTo>
                    <a:pt x="48745" y="3917"/>
                    <a:pt x="56798" y="11970"/>
                    <a:pt x="56798" y="21917"/>
                  </a:cubicBezTo>
                  <a:cubicBezTo>
                    <a:pt x="56798" y="31864"/>
                    <a:pt x="48745" y="39917"/>
                    <a:pt x="38798" y="39917"/>
                  </a:cubicBezTo>
                  <a:lnTo>
                    <a:pt x="38764" y="39917"/>
                  </a:lnTo>
                  <a:cubicBezTo>
                    <a:pt x="28817" y="39917"/>
                    <a:pt x="20747" y="31864"/>
                    <a:pt x="20747" y="21917"/>
                  </a:cubicBezTo>
                  <a:cubicBezTo>
                    <a:pt x="20747" y="11970"/>
                    <a:pt x="28817" y="3917"/>
                    <a:pt x="38764" y="3917"/>
                  </a:cubicBezTo>
                  <a:close/>
                  <a:moveTo>
                    <a:pt x="38813" y="1"/>
                  </a:moveTo>
                  <a:cubicBezTo>
                    <a:pt x="24855" y="1"/>
                    <a:pt x="11027" y="6193"/>
                    <a:pt x="1757" y="18078"/>
                  </a:cubicBezTo>
                  <a:cubicBezTo>
                    <a:pt x="0" y="20330"/>
                    <a:pt x="0" y="23486"/>
                    <a:pt x="1757" y="25739"/>
                  </a:cubicBezTo>
                  <a:cubicBezTo>
                    <a:pt x="10646" y="37153"/>
                    <a:pt x="24313" y="43824"/>
                    <a:pt x="38781" y="43824"/>
                  </a:cubicBezTo>
                  <a:cubicBezTo>
                    <a:pt x="53249" y="43824"/>
                    <a:pt x="66915" y="37153"/>
                    <a:pt x="75804" y="25739"/>
                  </a:cubicBezTo>
                  <a:cubicBezTo>
                    <a:pt x="77562" y="23486"/>
                    <a:pt x="77562" y="20330"/>
                    <a:pt x="75804" y="18078"/>
                  </a:cubicBezTo>
                  <a:lnTo>
                    <a:pt x="75804" y="18095"/>
                  </a:lnTo>
                  <a:cubicBezTo>
                    <a:pt x="75418" y="17599"/>
                    <a:pt x="74841" y="17340"/>
                    <a:pt x="74259" y="17340"/>
                  </a:cubicBezTo>
                  <a:cubicBezTo>
                    <a:pt x="73838" y="17340"/>
                    <a:pt x="73415" y="17475"/>
                    <a:pt x="73058" y="17754"/>
                  </a:cubicBezTo>
                  <a:cubicBezTo>
                    <a:pt x="72204" y="18419"/>
                    <a:pt x="72051" y="19648"/>
                    <a:pt x="72716" y="20501"/>
                  </a:cubicBezTo>
                  <a:cubicBezTo>
                    <a:pt x="73365" y="21337"/>
                    <a:pt x="73365" y="22497"/>
                    <a:pt x="72716" y="23333"/>
                  </a:cubicBezTo>
                  <a:cubicBezTo>
                    <a:pt x="68041" y="29356"/>
                    <a:pt x="61865" y="34013"/>
                    <a:pt x="54785" y="36863"/>
                  </a:cubicBezTo>
                  <a:cubicBezTo>
                    <a:pt x="62633" y="28468"/>
                    <a:pt x="62667" y="15433"/>
                    <a:pt x="54836" y="7022"/>
                  </a:cubicBezTo>
                  <a:lnTo>
                    <a:pt x="54836" y="7022"/>
                  </a:lnTo>
                  <a:cubicBezTo>
                    <a:pt x="58879" y="8643"/>
                    <a:pt x="62667" y="10878"/>
                    <a:pt x="66028" y="13642"/>
                  </a:cubicBezTo>
                  <a:cubicBezTo>
                    <a:pt x="66455" y="13983"/>
                    <a:pt x="66864" y="14341"/>
                    <a:pt x="67274" y="14700"/>
                  </a:cubicBezTo>
                  <a:cubicBezTo>
                    <a:pt x="67651" y="15030"/>
                    <a:pt x="68116" y="15194"/>
                    <a:pt x="68578" y="15194"/>
                  </a:cubicBezTo>
                  <a:cubicBezTo>
                    <a:pt x="69117" y="15194"/>
                    <a:pt x="69652" y="14970"/>
                    <a:pt x="70038" y="14529"/>
                  </a:cubicBezTo>
                  <a:cubicBezTo>
                    <a:pt x="70754" y="13727"/>
                    <a:pt x="70686" y="12499"/>
                    <a:pt x="69867" y="11782"/>
                  </a:cubicBezTo>
                  <a:cubicBezTo>
                    <a:pt x="69423" y="11390"/>
                    <a:pt x="68963" y="10997"/>
                    <a:pt x="68519" y="10622"/>
                  </a:cubicBezTo>
                  <a:cubicBezTo>
                    <a:pt x="59783" y="3471"/>
                    <a:pt x="49262" y="1"/>
                    <a:pt x="38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5"/>
            <p:cNvSpPr/>
            <p:nvPr/>
          </p:nvSpPr>
          <p:spPr>
            <a:xfrm>
              <a:off x="5728550" y="1054500"/>
              <a:ext cx="430825" cy="414625"/>
            </a:xfrm>
            <a:custGeom>
              <a:avLst/>
              <a:gdLst/>
              <a:ahLst/>
              <a:cxnLst/>
              <a:rect l="l" t="t" r="r" b="b"/>
              <a:pathLst>
                <a:path w="17233" h="16585" extrusionOk="0">
                  <a:moveTo>
                    <a:pt x="8904" y="3895"/>
                  </a:moveTo>
                  <a:cubicBezTo>
                    <a:pt x="11161" y="3895"/>
                    <a:pt x="13326" y="5648"/>
                    <a:pt x="13326" y="8293"/>
                  </a:cubicBezTo>
                  <a:cubicBezTo>
                    <a:pt x="13326" y="10715"/>
                    <a:pt x="11364" y="12678"/>
                    <a:pt x="8941" y="12678"/>
                  </a:cubicBezTo>
                  <a:cubicBezTo>
                    <a:pt x="5034" y="12678"/>
                    <a:pt x="3072" y="7951"/>
                    <a:pt x="5836" y="5188"/>
                  </a:cubicBezTo>
                  <a:cubicBezTo>
                    <a:pt x="6729" y="4294"/>
                    <a:pt x="7827" y="3895"/>
                    <a:pt x="8904" y="3895"/>
                  </a:cubicBezTo>
                  <a:close/>
                  <a:moveTo>
                    <a:pt x="8941" y="1"/>
                  </a:moveTo>
                  <a:cubicBezTo>
                    <a:pt x="5580" y="1"/>
                    <a:pt x="2560" y="2014"/>
                    <a:pt x="1280" y="5119"/>
                  </a:cubicBezTo>
                  <a:cubicBezTo>
                    <a:pt x="1" y="8224"/>
                    <a:pt x="700" y="11790"/>
                    <a:pt x="3072" y="14162"/>
                  </a:cubicBezTo>
                  <a:cubicBezTo>
                    <a:pt x="4656" y="15747"/>
                    <a:pt x="6774" y="16585"/>
                    <a:pt x="8932" y="16585"/>
                  </a:cubicBezTo>
                  <a:cubicBezTo>
                    <a:pt x="10003" y="16585"/>
                    <a:pt x="11084" y="16378"/>
                    <a:pt x="12114" y="15953"/>
                  </a:cubicBezTo>
                  <a:cubicBezTo>
                    <a:pt x="15203" y="14674"/>
                    <a:pt x="17233" y="11654"/>
                    <a:pt x="17233" y="8293"/>
                  </a:cubicBezTo>
                  <a:cubicBezTo>
                    <a:pt x="17233" y="3720"/>
                    <a:pt x="13513" y="1"/>
                    <a:pt x="8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5"/>
            <p:cNvSpPr/>
            <p:nvPr/>
          </p:nvSpPr>
          <p:spPr>
            <a:xfrm>
              <a:off x="5903000" y="238125"/>
              <a:ext cx="97700" cy="279400"/>
            </a:xfrm>
            <a:custGeom>
              <a:avLst/>
              <a:gdLst/>
              <a:ahLst/>
              <a:cxnLst/>
              <a:rect l="l" t="t" r="r" b="b"/>
              <a:pathLst>
                <a:path w="3908" h="11176" extrusionOk="0">
                  <a:moveTo>
                    <a:pt x="1963" y="0"/>
                  </a:moveTo>
                  <a:cubicBezTo>
                    <a:pt x="888" y="0"/>
                    <a:pt x="1" y="870"/>
                    <a:pt x="1" y="1962"/>
                  </a:cubicBezTo>
                  <a:lnTo>
                    <a:pt x="1" y="9281"/>
                  </a:lnTo>
                  <a:cubicBezTo>
                    <a:pt x="35" y="10339"/>
                    <a:pt x="905" y="11175"/>
                    <a:pt x="1963" y="11175"/>
                  </a:cubicBezTo>
                  <a:cubicBezTo>
                    <a:pt x="3021" y="11175"/>
                    <a:pt x="3874" y="10339"/>
                    <a:pt x="3908" y="9281"/>
                  </a:cubicBezTo>
                  <a:lnTo>
                    <a:pt x="3908" y="1962"/>
                  </a:lnTo>
                  <a:cubicBezTo>
                    <a:pt x="3908" y="870"/>
                    <a:pt x="3038" y="0"/>
                    <a:pt x="1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5"/>
            <p:cNvSpPr/>
            <p:nvPr/>
          </p:nvSpPr>
          <p:spPr>
            <a:xfrm>
              <a:off x="5903000" y="2004825"/>
              <a:ext cx="97700" cy="279000"/>
            </a:xfrm>
            <a:custGeom>
              <a:avLst/>
              <a:gdLst/>
              <a:ahLst/>
              <a:cxnLst/>
              <a:rect l="l" t="t" r="r" b="b"/>
              <a:pathLst>
                <a:path w="3908" h="11160" extrusionOk="0">
                  <a:moveTo>
                    <a:pt x="1993" y="1"/>
                  </a:moveTo>
                  <a:cubicBezTo>
                    <a:pt x="1983" y="1"/>
                    <a:pt x="1973" y="1"/>
                    <a:pt x="1963" y="1"/>
                  </a:cubicBezTo>
                  <a:cubicBezTo>
                    <a:pt x="888" y="1"/>
                    <a:pt x="1" y="871"/>
                    <a:pt x="1" y="1946"/>
                  </a:cubicBezTo>
                  <a:lnTo>
                    <a:pt x="1" y="9282"/>
                  </a:lnTo>
                  <a:cubicBezTo>
                    <a:pt x="35" y="10323"/>
                    <a:pt x="905" y="11159"/>
                    <a:pt x="1963" y="11159"/>
                  </a:cubicBezTo>
                  <a:cubicBezTo>
                    <a:pt x="3021" y="11159"/>
                    <a:pt x="3874" y="10323"/>
                    <a:pt x="3908" y="9282"/>
                  </a:cubicBezTo>
                  <a:lnTo>
                    <a:pt x="3908" y="1946"/>
                  </a:lnTo>
                  <a:cubicBezTo>
                    <a:pt x="3908" y="881"/>
                    <a:pt x="3054" y="1"/>
                    <a:pt x="1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5"/>
            <p:cNvSpPr/>
            <p:nvPr/>
          </p:nvSpPr>
          <p:spPr>
            <a:xfrm>
              <a:off x="6496325" y="523575"/>
              <a:ext cx="198375" cy="189200"/>
            </a:xfrm>
            <a:custGeom>
              <a:avLst/>
              <a:gdLst/>
              <a:ahLst/>
              <a:cxnLst/>
              <a:rect l="l" t="t" r="r" b="b"/>
              <a:pathLst>
                <a:path w="7935" h="7568" extrusionOk="0">
                  <a:moveTo>
                    <a:pt x="5793" y="0"/>
                  </a:moveTo>
                  <a:cubicBezTo>
                    <a:pt x="5290" y="0"/>
                    <a:pt x="4786" y="192"/>
                    <a:pt x="4402" y="576"/>
                  </a:cubicBezTo>
                  <a:lnTo>
                    <a:pt x="768" y="4227"/>
                  </a:lnTo>
                  <a:cubicBezTo>
                    <a:pt x="0" y="4978"/>
                    <a:pt x="0" y="6224"/>
                    <a:pt x="751" y="6991"/>
                  </a:cubicBezTo>
                  <a:cubicBezTo>
                    <a:pt x="1135" y="7375"/>
                    <a:pt x="1638" y="7567"/>
                    <a:pt x="2142" y="7567"/>
                  </a:cubicBezTo>
                  <a:cubicBezTo>
                    <a:pt x="2645" y="7567"/>
                    <a:pt x="3148" y="7375"/>
                    <a:pt x="3532" y="6991"/>
                  </a:cubicBezTo>
                  <a:lnTo>
                    <a:pt x="7166" y="3340"/>
                  </a:lnTo>
                  <a:cubicBezTo>
                    <a:pt x="7934" y="2590"/>
                    <a:pt x="7934" y="1344"/>
                    <a:pt x="7166" y="576"/>
                  </a:cubicBezTo>
                  <a:lnTo>
                    <a:pt x="7183" y="576"/>
                  </a:lnTo>
                  <a:cubicBezTo>
                    <a:pt x="6799" y="192"/>
                    <a:pt x="6296" y="0"/>
                    <a:pt x="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5209025" y="1810875"/>
              <a:ext cx="198800" cy="189300"/>
            </a:xfrm>
            <a:custGeom>
              <a:avLst/>
              <a:gdLst/>
              <a:ahLst/>
              <a:cxnLst/>
              <a:rect l="l" t="t" r="r" b="b"/>
              <a:pathLst>
                <a:path w="7952" h="7572" extrusionOk="0">
                  <a:moveTo>
                    <a:pt x="5795" y="0"/>
                  </a:moveTo>
                  <a:cubicBezTo>
                    <a:pt x="5294" y="0"/>
                    <a:pt x="4795" y="192"/>
                    <a:pt x="4420" y="576"/>
                  </a:cubicBezTo>
                  <a:lnTo>
                    <a:pt x="769" y="4227"/>
                  </a:lnTo>
                  <a:cubicBezTo>
                    <a:pt x="1" y="4995"/>
                    <a:pt x="1" y="6240"/>
                    <a:pt x="769" y="7008"/>
                  </a:cubicBezTo>
                  <a:cubicBezTo>
                    <a:pt x="1152" y="7384"/>
                    <a:pt x="1651" y="7571"/>
                    <a:pt x="2151" y="7571"/>
                  </a:cubicBezTo>
                  <a:cubicBezTo>
                    <a:pt x="2650" y="7571"/>
                    <a:pt x="3149" y="7384"/>
                    <a:pt x="3533" y="7008"/>
                  </a:cubicBezTo>
                  <a:lnTo>
                    <a:pt x="7184" y="3357"/>
                  </a:lnTo>
                  <a:cubicBezTo>
                    <a:pt x="7951" y="2589"/>
                    <a:pt x="7951" y="1344"/>
                    <a:pt x="7184" y="576"/>
                  </a:cubicBezTo>
                  <a:cubicBezTo>
                    <a:pt x="6800" y="192"/>
                    <a:pt x="6296" y="0"/>
                    <a:pt x="57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5209025" y="523575"/>
              <a:ext cx="198800" cy="188875"/>
            </a:xfrm>
            <a:custGeom>
              <a:avLst/>
              <a:gdLst/>
              <a:ahLst/>
              <a:cxnLst/>
              <a:rect l="l" t="t" r="r" b="b"/>
              <a:pathLst>
                <a:path w="7952" h="7555" extrusionOk="0">
                  <a:moveTo>
                    <a:pt x="2151" y="0"/>
                  </a:moveTo>
                  <a:cubicBezTo>
                    <a:pt x="1651" y="0"/>
                    <a:pt x="1152" y="192"/>
                    <a:pt x="769" y="576"/>
                  </a:cubicBezTo>
                  <a:cubicBezTo>
                    <a:pt x="1" y="1344"/>
                    <a:pt x="1" y="2590"/>
                    <a:pt x="769" y="3340"/>
                  </a:cubicBezTo>
                  <a:lnTo>
                    <a:pt x="4420" y="6991"/>
                  </a:lnTo>
                  <a:cubicBezTo>
                    <a:pt x="4795" y="7367"/>
                    <a:pt x="5294" y="7554"/>
                    <a:pt x="5795" y="7554"/>
                  </a:cubicBezTo>
                  <a:cubicBezTo>
                    <a:pt x="6296" y="7554"/>
                    <a:pt x="6800" y="7367"/>
                    <a:pt x="7184" y="6991"/>
                  </a:cubicBezTo>
                  <a:cubicBezTo>
                    <a:pt x="7951" y="6224"/>
                    <a:pt x="7951" y="4978"/>
                    <a:pt x="7184" y="4210"/>
                  </a:cubicBezTo>
                  <a:lnTo>
                    <a:pt x="7184" y="4227"/>
                  </a:lnTo>
                  <a:lnTo>
                    <a:pt x="3533" y="576"/>
                  </a:lnTo>
                  <a:cubicBezTo>
                    <a:pt x="3149" y="192"/>
                    <a:pt x="2650" y="0"/>
                    <a:pt x="2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6496325" y="1811200"/>
              <a:ext cx="198800" cy="188975"/>
            </a:xfrm>
            <a:custGeom>
              <a:avLst/>
              <a:gdLst/>
              <a:ahLst/>
              <a:cxnLst/>
              <a:rect l="l" t="t" r="r" b="b"/>
              <a:pathLst>
                <a:path w="7952" h="7559" extrusionOk="0">
                  <a:moveTo>
                    <a:pt x="2144" y="0"/>
                  </a:moveTo>
                  <a:cubicBezTo>
                    <a:pt x="1643" y="0"/>
                    <a:pt x="1144" y="188"/>
                    <a:pt x="768" y="563"/>
                  </a:cubicBezTo>
                  <a:cubicBezTo>
                    <a:pt x="0" y="1331"/>
                    <a:pt x="0" y="2576"/>
                    <a:pt x="768" y="3344"/>
                  </a:cubicBezTo>
                  <a:lnTo>
                    <a:pt x="4402" y="6995"/>
                  </a:lnTo>
                  <a:cubicBezTo>
                    <a:pt x="4786" y="7371"/>
                    <a:pt x="5290" y="7558"/>
                    <a:pt x="5793" y="7558"/>
                  </a:cubicBezTo>
                  <a:cubicBezTo>
                    <a:pt x="6296" y="7558"/>
                    <a:pt x="6799" y="7371"/>
                    <a:pt x="7183" y="6995"/>
                  </a:cubicBezTo>
                  <a:cubicBezTo>
                    <a:pt x="7951" y="6227"/>
                    <a:pt x="7951" y="4982"/>
                    <a:pt x="7183" y="4214"/>
                  </a:cubicBezTo>
                  <a:lnTo>
                    <a:pt x="3532" y="563"/>
                  </a:lnTo>
                  <a:cubicBezTo>
                    <a:pt x="3148" y="188"/>
                    <a:pt x="2645" y="0"/>
                    <a:pt x="2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5"/>
          <p:cNvGrpSpPr/>
          <p:nvPr/>
        </p:nvGrpSpPr>
        <p:grpSpPr>
          <a:xfrm>
            <a:off x="3497919" y="3749106"/>
            <a:ext cx="473251" cy="381893"/>
            <a:chOff x="3347200" y="2315450"/>
            <a:chExt cx="2157025" cy="1740625"/>
          </a:xfrm>
        </p:grpSpPr>
        <p:sp>
          <p:nvSpPr>
            <p:cNvPr id="866" name="Google Shape;866;p25"/>
            <p:cNvSpPr/>
            <p:nvPr/>
          </p:nvSpPr>
          <p:spPr>
            <a:xfrm>
              <a:off x="3347200" y="2315450"/>
              <a:ext cx="2157025" cy="1740625"/>
            </a:xfrm>
            <a:custGeom>
              <a:avLst/>
              <a:gdLst/>
              <a:ahLst/>
              <a:cxnLst/>
              <a:rect l="l" t="t" r="r" b="b"/>
              <a:pathLst>
                <a:path w="86281" h="69625" extrusionOk="0">
                  <a:moveTo>
                    <a:pt x="61371" y="4200"/>
                  </a:moveTo>
                  <a:cubicBezTo>
                    <a:pt x="66178" y="4200"/>
                    <a:pt x="70983" y="6060"/>
                    <a:pt x="74610" y="9773"/>
                  </a:cubicBezTo>
                  <a:cubicBezTo>
                    <a:pt x="81674" y="16990"/>
                    <a:pt x="81520" y="28745"/>
                    <a:pt x="74286" y="35980"/>
                  </a:cubicBezTo>
                  <a:lnTo>
                    <a:pt x="46083" y="64182"/>
                  </a:lnTo>
                  <a:cubicBezTo>
                    <a:pt x="45256" y="65001"/>
                    <a:pt x="44177" y="65411"/>
                    <a:pt x="43100" y="65411"/>
                  </a:cubicBezTo>
                  <a:cubicBezTo>
                    <a:pt x="42023" y="65411"/>
                    <a:pt x="40948" y="65001"/>
                    <a:pt x="40129" y="64182"/>
                  </a:cubicBezTo>
                  <a:lnTo>
                    <a:pt x="11739" y="35792"/>
                  </a:lnTo>
                  <a:cubicBezTo>
                    <a:pt x="4505" y="28575"/>
                    <a:pt x="4505" y="16854"/>
                    <a:pt x="11739" y="9619"/>
                  </a:cubicBezTo>
                  <a:cubicBezTo>
                    <a:pt x="15356" y="6011"/>
                    <a:pt x="20090" y="4207"/>
                    <a:pt x="24825" y="4207"/>
                  </a:cubicBezTo>
                  <a:cubicBezTo>
                    <a:pt x="29559" y="4207"/>
                    <a:pt x="34294" y="6011"/>
                    <a:pt x="37911" y="9619"/>
                  </a:cubicBezTo>
                  <a:lnTo>
                    <a:pt x="40129" y="11837"/>
                  </a:lnTo>
                  <a:lnTo>
                    <a:pt x="36734" y="15250"/>
                  </a:lnTo>
                  <a:cubicBezTo>
                    <a:pt x="35966" y="16069"/>
                    <a:pt x="35983" y="17365"/>
                    <a:pt x="36785" y="18167"/>
                  </a:cubicBezTo>
                  <a:cubicBezTo>
                    <a:pt x="37197" y="18571"/>
                    <a:pt x="37739" y="18776"/>
                    <a:pt x="38281" y="18776"/>
                  </a:cubicBezTo>
                  <a:cubicBezTo>
                    <a:pt x="38793" y="18776"/>
                    <a:pt x="39304" y="18592"/>
                    <a:pt x="39702" y="18219"/>
                  </a:cubicBezTo>
                  <a:lnTo>
                    <a:pt x="48284" y="9619"/>
                  </a:lnTo>
                  <a:cubicBezTo>
                    <a:pt x="51899" y="6004"/>
                    <a:pt x="56636" y="4200"/>
                    <a:pt x="61371" y="4200"/>
                  </a:cubicBezTo>
                  <a:close/>
                  <a:moveTo>
                    <a:pt x="61378" y="1"/>
                  </a:moveTo>
                  <a:cubicBezTo>
                    <a:pt x="55566" y="1"/>
                    <a:pt x="49752" y="2215"/>
                    <a:pt x="45316" y="6651"/>
                  </a:cubicBezTo>
                  <a:lnTo>
                    <a:pt x="43098" y="8869"/>
                  </a:lnTo>
                  <a:lnTo>
                    <a:pt x="40880" y="6651"/>
                  </a:lnTo>
                  <a:cubicBezTo>
                    <a:pt x="36457" y="2287"/>
                    <a:pt x="30699" y="108"/>
                    <a:pt x="24941" y="108"/>
                  </a:cubicBezTo>
                  <a:cubicBezTo>
                    <a:pt x="19127" y="108"/>
                    <a:pt x="13313" y="2330"/>
                    <a:pt x="8872" y="6770"/>
                  </a:cubicBezTo>
                  <a:cubicBezTo>
                    <a:pt x="51" y="15591"/>
                    <a:pt x="0" y="29889"/>
                    <a:pt x="8770" y="38778"/>
                  </a:cubicBezTo>
                  <a:lnTo>
                    <a:pt x="37160" y="67168"/>
                  </a:lnTo>
                  <a:cubicBezTo>
                    <a:pt x="38798" y="68806"/>
                    <a:pt x="40948" y="69625"/>
                    <a:pt x="43100" y="69625"/>
                  </a:cubicBezTo>
                  <a:cubicBezTo>
                    <a:pt x="45252" y="69625"/>
                    <a:pt x="47406" y="68806"/>
                    <a:pt x="49052" y="67168"/>
                  </a:cubicBezTo>
                  <a:lnTo>
                    <a:pt x="77255" y="38965"/>
                  </a:lnTo>
                  <a:cubicBezTo>
                    <a:pt x="86110" y="30093"/>
                    <a:pt x="86280" y="15693"/>
                    <a:pt x="77630" y="6838"/>
                  </a:cubicBezTo>
                  <a:cubicBezTo>
                    <a:pt x="73178" y="2283"/>
                    <a:pt x="67279" y="1"/>
                    <a:pt x="613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5"/>
            <p:cNvSpPr/>
            <p:nvPr/>
          </p:nvSpPr>
          <p:spPr>
            <a:xfrm>
              <a:off x="4912600" y="2511375"/>
              <a:ext cx="354050" cy="403725"/>
            </a:xfrm>
            <a:custGeom>
              <a:avLst/>
              <a:gdLst/>
              <a:ahLst/>
              <a:cxnLst/>
              <a:rect l="l" t="t" r="r" b="b"/>
              <a:pathLst>
                <a:path w="14162" h="16149" extrusionOk="0">
                  <a:moveTo>
                    <a:pt x="2335" y="0"/>
                  </a:moveTo>
                  <a:cubicBezTo>
                    <a:pt x="1409" y="0"/>
                    <a:pt x="563" y="606"/>
                    <a:pt x="307" y="1544"/>
                  </a:cubicBezTo>
                  <a:cubicBezTo>
                    <a:pt x="0" y="2670"/>
                    <a:pt x="648" y="3813"/>
                    <a:pt x="1774" y="4137"/>
                  </a:cubicBezTo>
                  <a:cubicBezTo>
                    <a:pt x="6330" y="5417"/>
                    <a:pt x="9589" y="9443"/>
                    <a:pt x="9879" y="14186"/>
                  </a:cubicBezTo>
                  <a:cubicBezTo>
                    <a:pt x="9947" y="15295"/>
                    <a:pt x="10868" y="16148"/>
                    <a:pt x="11977" y="16148"/>
                  </a:cubicBezTo>
                  <a:lnTo>
                    <a:pt x="12114" y="16148"/>
                  </a:lnTo>
                  <a:cubicBezTo>
                    <a:pt x="13274" y="16080"/>
                    <a:pt x="14161" y="15090"/>
                    <a:pt x="14076" y="13930"/>
                  </a:cubicBezTo>
                  <a:lnTo>
                    <a:pt x="14076" y="13913"/>
                  </a:lnTo>
                  <a:cubicBezTo>
                    <a:pt x="13683" y="7396"/>
                    <a:pt x="9196" y="1851"/>
                    <a:pt x="2900" y="76"/>
                  </a:cubicBezTo>
                  <a:cubicBezTo>
                    <a:pt x="2712" y="25"/>
                    <a:pt x="2522" y="0"/>
                    <a:pt x="2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5;p17"/>
          <p:cNvSpPr txBox="1">
            <a:spLocks/>
          </p:cNvSpPr>
          <p:nvPr/>
        </p:nvSpPr>
        <p:spPr>
          <a:xfrm>
            <a:off x="1345370" y="3928577"/>
            <a:ext cx="2249591" cy="4683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rgbClr val="434343"/>
                </a:solidFill>
                <a:latin typeface="Montserrat" panose="00000500000000000000" pitchFamily="2" charset="0"/>
                <a:ea typeface="EB Garamond" panose="020B0604020202020204" charset="0"/>
                <a:cs typeface="Mongolian Baiti" panose="03000500000000000000" pitchFamily="66" charset="0"/>
              </a:rPr>
              <a:t>Form QL Phòng</a:t>
            </a:r>
          </a:p>
        </p:txBody>
      </p:sp>
      <p:pic>
        <p:nvPicPr>
          <p:cNvPr id="2" name="Picture 1"/>
          <p:cNvPicPr>
            <a:picLocks noChangeAspect="1"/>
          </p:cNvPicPr>
          <p:nvPr/>
        </p:nvPicPr>
        <p:blipFill>
          <a:blip r:embed="rId3"/>
          <a:stretch>
            <a:fillRect/>
          </a:stretch>
        </p:blipFill>
        <p:spPr>
          <a:xfrm>
            <a:off x="617120" y="1588752"/>
            <a:ext cx="3657600" cy="2291917"/>
          </a:xfrm>
          <a:prstGeom prst="rect">
            <a:avLst/>
          </a:prstGeom>
        </p:spPr>
      </p:pic>
      <p:pic>
        <p:nvPicPr>
          <p:cNvPr id="4" name="Picture 3"/>
          <p:cNvPicPr>
            <a:picLocks noChangeAspect="1"/>
          </p:cNvPicPr>
          <p:nvPr/>
        </p:nvPicPr>
        <p:blipFill>
          <a:blip r:embed="rId4"/>
          <a:stretch>
            <a:fillRect/>
          </a:stretch>
        </p:blipFill>
        <p:spPr>
          <a:xfrm>
            <a:off x="4804323" y="1614923"/>
            <a:ext cx="3858322" cy="2286000"/>
          </a:xfrm>
          <a:prstGeom prst="rect">
            <a:avLst/>
          </a:prstGeom>
        </p:spPr>
      </p:pic>
      <p:sp>
        <p:nvSpPr>
          <p:cNvPr id="19" name="Google Shape;185;p17"/>
          <p:cNvSpPr txBox="1">
            <a:spLocks/>
          </p:cNvSpPr>
          <p:nvPr/>
        </p:nvSpPr>
        <p:spPr>
          <a:xfrm>
            <a:off x="5447382" y="3998481"/>
            <a:ext cx="2572204" cy="4683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rgbClr val="434343"/>
                </a:solidFill>
                <a:latin typeface="Montserrat" panose="00000500000000000000" pitchFamily="2" charset="0"/>
                <a:ea typeface="EB Garamond" panose="020B0604020202020204" charset="0"/>
                <a:cs typeface="Mongolian Baiti" panose="03000500000000000000" pitchFamily="66" charset="0"/>
              </a:rPr>
              <a:t>Form QL Tiền điện</a:t>
            </a:r>
          </a:p>
        </p:txBody>
      </p:sp>
    </p:spTree>
    <p:extLst>
      <p:ext uri="{BB962C8B-B14F-4D97-AF65-F5344CB8AC3E}">
        <p14:creationId xmlns:p14="http://schemas.microsoft.com/office/powerpoint/2010/main" val="3086198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2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2. Chương trình</a:t>
            </a:r>
            <a:endParaRPr sz="1400"/>
          </a:p>
        </p:txBody>
      </p:sp>
      <p:grpSp>
        <p:nvGrpSpPr>
          <p:cNvPr id="834" name="Google Shape;834;p25"/>
          <p:cNvGrpSpPr/>
          <p:nvPr/>
        </p:nvGrpSpPr>
        <p:grpSpPr>
          <a:xfrm>
            <a:off x="3524279" y="1822070"/>
            <a:ext cx="420580" cy="443712"/>
            <a:chOff x="4982550" y="238125"/>
            <a:chExt cx="1939050" cy="2045700"/>
          </a:xfrm>
        </p:grpSpPr>
        <p:sp>
          <p:nvSpPr>
            <p:cNvPr id="835" name="Google Shape;835;p25"/>
            <p:cNvSpPr/>
            <p:nvPr/>
          </p:nvSpPr>
          <p:spPr>
            <a:xfrm>
              <a:off x="4982550" y="713900"/>
              <a:ext cx="1939050" cy="1095600"/>
            </a:xfrm>
            <a:custGeom>
              <a:avLst/>
              <a:gdLst/>
              <a:ahLst/>
              <a:cxnLst/>
              <a:rect l="l" t="t" r="r" b="b"/>
              <a:pathLst>
                <a:path w="77562" h="43824" extrusionOk="0">
                  <a:moveTo>
                    <a:pt x="22760" y="6988"/>
                  </a:moveTo>
                  <a:lnTo>
                    <a:pt x="22760" y="6988"/>
                  </a:lnTo>
                  <a:cubicBezTo>
                    <a:pt x="14895" y="15382"/>
                    <a:pt x="14895" y="28451"/>
                    <a:pt x="22760" y="36863"/>
                  </a:cubicBezTo>
                  <a:cubicBezTo>
                    <a:pt x="15680" y="34013"/>
                    <a:pt x="9503" y="29356"/>
                    <a:pt x="4846" y="23333"/>
                  </a:cubicBezTo>
                  <a:cubicBezTo>
                    <a:pt x="4180" y="22497"/>
                    <a:pt x="4180" y="21337"/>
                    <a:pt x="4846" y="20501"/>
                  </a:cubicBezTo>
                  <a:cubicBezTo>
                    <a:pt x="9503" y="14478"/>
                    <a:pt x="15680" y="9820"/>
                    <a:pt x="22760" y="6988"/>
                  </a:cubicBezTo>
                  <a:close/>
                  <a:moveTo>
                    <a:pt x="38798" y="3917"/>
                  </a:moveTo>
                  <a:cubicBezTo>
                    <a:pt x="48745" y="3917"/>
                    <a:pt x="56798" y="11970"/>
                    <a:pt x="56798" y="21917"/>
                  </a:cubicBezTo>
                  <a:cubicBezTo>
                    <a:pt x="56798" y="31864"/>
                    <a:pt x="48745" y="39917"/>
                    <a:pt x="38798" y="39917"/>
                  </a:cubicBezTo>
                  <a:lnTo>
                    <a:pt x="38764" y="39917"/>
                  </a:lnTo>
                  <a:cubicBezTo>
                    <a:pt x="28817" y="39917"/>
                    <a:pt x="20747" y="31864"/>
                    <a:pt x="20747" y="21917"/>
                  </a:cubicBezTo>
                  <a:cubicBezTo>
                    <a:pt x="20747" y="11970"/>
                    <a:pt x="28817" y="3917"/>
                    <a:pt x="38764" y="3917"/>
                  </a:cubicBezTo>
                  <a:close/>
                  <a:moveTo>
                    <a:pt x="38813" y="1"/>
                  </a:moveTo>
                  <a:cubicBezTo>
                    <a:pt x="24855" y="1"/>
                    <a:pt x="11027" y="6193"/>
                    <a:pt x="1757" y="18078"/>
                  </a:cubicBezTo>
                  <a:cubicBezTo>
                    <a:pt x="0" y="20330"/>
                    <a:pt x="0" y="23486"/>
                    <a:pt x="1757" y="25739"/>
                  </a:cubicBezTo>
                  <a:cubicBezTo>
                    <a:pt x="10646" y="37153"/>
                    <a:pt x="24313" y="43824"/>
                    <a:pt x="38781" y="43824"/>
                  </a:cubicBezTo>
                  <a:cubicBezTo>
                    <a:pt x="53249" y="43824"/>
                    <a:pt x="66915" y="37153"/>
                    <a:pt x="75804" y="25739"/>
                  </a:cubicBezTo>
                  <a:cubicBezTo>
                    <a:pt x="77562" y="23486"/>
                    <a:pt x="77562" y="20330"/>
                    <a:pt x="75804" y="18078"/>
                  </a:cubicBezTo>
                  <a:lnTo>
                    <a:pt x="75804" y="18095"/>
                  </a:lnTo>
                  <a:cubicBezTo>
                    <a:pt x="75418" y="17599"/>
                    <a:pt x="74841" y="17340"/>
                    <a:pt x="74259" y="17340"/>
                  </a:cubicBezTo>
                  <a:cubicBezTo>
                    <a:pt x="73838" y="17340"/>
                    <a:pt x="73415" y="17475"/>
                    <a:pt x="73058" y="17754"/>
                  </a:cubicBezTo>
                  <a:cubicBezTo>
                    <a:pt x="72204" y="18419"/>
                    <a:pt x="72051" y="19648"/>
                    <a:pt x="72716" y="20501"/>
                  </a:cubicBezTo>
                  <a:cubicBezTo>
                    <a:pt x="73365" y="21337"/>
                    <a:pt x="73365" y="22497"/>
                    <a:pt x="72716" y="23333"/>
                  </a:cubicBezTo>
                  <a:cubicBezTo>
                    <a:pt x="68041" y="29356"/>
                    <a:pt x="61865" y="34013"/>
                    <a:pt x="54785" y="36863"/>
                  </a:cubicBezTo>
                  <a:cubicBezTo>
                    <a:pt x="62633" y="28468"/>
                    <a:pt x="62667" y="15433"/>
                    <a:pt x="54836" y="7022"/>
                  </a:cubicBezTo>
                  <a:lnTo>
                    <a:pt x="54836" y="7022"/>
                  </a:lnTo>
                  <a:cubicBezTo>
                    <a:pt x="58879" y="8643"/>
                    <a:pt x="62667" y="10878"/>
                    <a:pt x="66028" y="13642"/>
                  </a:cubicBezTo>
                  <a:cubicBezTo>
                    <a:pt x="66455" y="13983"/>
                    <a:pt x="66864" y="14341"/>
                    <a:pt x="67274" y="14700"/>
                  </a:cubicBezTo>
                  <a:cubicBezTo>
                    <a:pt x="67651" y="15030"/>
                    <a:pt x="68116" y="15194"/>
                    <a:pt x="68578" y="15194"/>
                  </a:cubicBezTo>
                  <a:cubicBezTo>
                    <a:pt x="69117" y="15194"/>
                    <a:pt x="69652" y="14970"/>
                    <a:pt x="70038" y="14529"/>
                  </a:cubicBezTo>
                  <a:cubicBezTo>
                    <a:pt x="70754" y="13727"/>
                    <a:pt x="70686" y="12499"/>
                    <a:pt x="69867" y="11782"/>
                  </a:cubicBezTo>
                  <a:cubicBezTo>
                    <a:pt x="69423" y="11390"/>
                    <a:pt x="68963" y="10997"/>
                    <a:pt x="68519" y="10622"/>
                  </a:cubicBezTo>
                  <a:cubicBezTo>
                    <a:pt x="59783" y="3471"/>
                    <a:pt x="49262" y="1"/>
                    <a:pt x="38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5"/>
            <p:cNvSpPr/>
            <p:nvPr/>
          </p:nvSpPr>
          <p:spPr>
            <a:xfrm>
              <a:off x="5728550" y="1054500"/>
              <a:ext cx="430825" cy="414625"/>
            </a:xfrm>
            <a:custGeom>
              <a:avLst/>
              <a:gdLst/>
              <a:ahLst/>
              <a:cxnLst/>
              <a:rect l="l" t="t" r="r" b="b"/>
              <a:pathLst>
                <a:path w="17233" h="16585" extrusionOk="0">
                  <a:moveTo>
                    <a:pt x="8904" y="3895"/>
                  </a:moveTo>
                  <a:cubicBezTo>
                    <a:pt x="11161" y="3895"/>
                    <a:pt x="13326" y="5648"/>
                    <a:pt x="13326" y="8293"/>
                  </a:cubicBezTo>
                  <a:cubicBezTo>
                    <a:pt x="13326" y="10715"/>
                    <a:pt x="11364" y="12678"/>
                    <a:pt x="8941" y="12678"/>
                  </a:cubicBezTo>
                  <a:cubicBezTo>
                    <a:pt x="5034" y="12678"/>
                    <a:pt x="3072" y="7951"/>
                    <a:pt x="5836" y="5188"/>
                  </a:cubicBezTo>
                  <a:cubicBezTo>
                    <a:pt x="6729" y="4294"/>
                    <a:pt x="7827" y="3895"/>
                    <a:pt x="8904" y="3895"/>
                  </a:cubicBezTo>
                  <a:close/>
                  <a:moveTo>
                    <a:pt x="8941" y="1"/>
                  </a:moveTo>
                  <a:cubicBezTo>
                    <a:pt x="5580" y="1"/>
                    <a:pt x="2560" y="2014"/>
                    <a:pt x="1280" y="5119"/>
                  </a:cubicBezTo>
                  <a:cubicBezTo>
                    <a:pt x="1" y="8224"/>
                    <a:pt x="700" y="11790"/>
                    <a:pt x="3072" y="14162"/>
                  </a:cubicBezTo>
                  <a:cubicBezTo>
                    <a:pt x="4656" y="15747"/>
                    <a:pt x="6774" y="16585"/>
                    <a:pt x="8932" y="16585"/>
                  </a:cubicBezTo>
                  <a:cubicBezTo>
                    <a:pt x="10003" y="16585"/>
                    <a:pt x="11084" y="16378"/>
                    <a:pt x="12114" y="15953"/>
                  </a:cubicBezTo>
                  <a:cubicBezTo>
                    <a:pt x="15203" y="14674"/>
                    <a:pt x="17233" y="11654"/>
                    <a:pt x="17233" y="8293"/>
                  </a:cubicBezTo>
                  <a:cubicBezTo>
                    <a:pt x="17233" y="3720"/>
                    <a:pt x="13513" y="1"/>
                    <a:pt x="8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5"/>
            <p:cNvSpPr/>
            <p:nvPr/>
          </p:nvSpPr>
          <p:spPr>
            <a:xfrm>
              <a:off x="5903000" y="238125"/>
              <a:ext cx="97700" cy="279400"/>
            </a:xfrm>
            <a:custGeom>
              <a:avLst/>
              <a:gdLst/>
              <a:ahLst/>
              <a:cxnLst/>
              <a:rect l="l" t="t" r="r" b="b"/>
              <a:pathLst>
                <a:path w="3908" h="11176" extrusionOk="0">
                  <a:moveTo>
                    <a:pt x="1963" y="0"/>
                  </a:moveTo>
                  <a:cubicBezTo>
                    <a:pt x="888" y="0"/>
                    <a:pt x="1" y="870"/>
                    <a:pt x="1" y="1962"/>
                  </a:cubicBezTo>
                  <a:lnTo>
                    <a:pt x="1" y="9281"/>
                  </a:lnTo>
                  <a:cubicBezTo>
                    <a:pt x="35" y="10339"/>
                    <a:pt x="905" y="11175"/>
                    <a:pt x="1963" y="11175"/>
                  </a:cubicBezTo>
                  <a:cubicBezTo>
                    <a:pt x="3021" y="11175"/>
                    <a:pt x="3874" y="10339"/>
                    <a:pt x="3908" y="9281"/>
                  </a:cubicBezTo>
                  <a:lnTo>
                    <a:pt x="3908" y="1962"/>
                  </a:lnTo>
                  <a:cubicBezTo>
                    <a:pt x="3908" y="870"/>
                    <a:pt x="3038" y="0"/>
                    <a:pt x="1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5"/>
            <p:cNvSpPr/>
            <p:nvPr/>
          </p:nvSpPr>
          <p:spPr>
            <a:xfrm>
              <a:off x="5903000" y="2004825"/>
              <a:ext cx="97700" cy="279000"/>
            </a:xfrm>
            <a:custGeom>
              <a:avLst/>
              <a:gdLst/>
              <a:ahLst/>
              <a:cxnLst/>
              <a:rect l="l" t="t" r="r" b="b"/>
              <a:pathLst>
                <a:path w="3908" h="11160" extrusionOk="0">
                  <a:moveTo>
                    <a:pt x="1993" y="1"/>
                  </a:moveTo>
                  <a:cubicBezTo>
                    <a:pt x="1983" y="1"/>
                    <a:pt x="1973" y="1"/>
                    <a:pt x="1963" y="1"/>
                  </a:cubicBezTo>
                  <a:cubicBezTo>
                    <a:pt x="888" y="1"/>
                    <a:pt x="1" y="871"/>
                    <a:pt x="1" y="1946"/>
                  </a:cubicBezTo>
                  <a:lnTo>
                    <a:pt x="1" y="9282"/>
                  </a:lnTo>
                  <a:cubicBezTo>
                    <a:pt x="35" y="10323"/>
                    <a:pt x="905" y="11159"/>
                    <a:pt x="1963" y="11159"/>
                  </a:cubicBezTo>
                  <a:cubicBezTo>
                    <a:pt x="3021" y="11159"/>
                    <a:pt x="3874" y="10323"/>
                    <a:pt x="3908" y="9282"/>
                  </a:cubicBezTo>
                  <a:lnTo>
                    <a:pt x="3908" y="1946"/>
                  </a:lnTo>
                  <a:cubicBezTo>
                    <a:pt x="3908" y="881"/>
                    <a:pt x="3054" y="1"/>
                    <a:pt x="1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5"/>
            <p:cNvSpPr/>
            <p:nvPr/>
          </p:nvSpPr>
          <p:spPr>
            <a:xfrm>
              <a:off x="6496325" y="523575"/>
              <a:ext cx="198375" cy="189200"/>
            </a:xfrm>
            <a:custGeom>
              <a:avLst/>
              <a:gdLst/>
              <a:ahLst/>
              <a:cxnLst/>
              <a:rect l="l" t="t" r="r" b="b"/>
              <a:pathLst>
                <a:path w="7935" h="7568" extrusionOk="0">
                  <a:moveTo>
                    <a:pt x="5793" y="0"/>
                  </a:moveTo>
                  <a:cubicBezTo>
                    <a:pt x="5290" y="0"/>
                    <a:pt x="4786" y="192"/>
                    <a:pt x="4402" y="576"/>
                  </a:cubicBezTo>
                  <a:lnTo>
                    <a:pt x="768" y="4227"/>
                  </a:lnTo>
                  <a:cubicBezTo>
                    <a:pt x="0" y="4978"/>
                    <a:pt x="0" y="6224"/>
                    <a:pt x="751" y="6991"/>
                  </a:cubicBezTo>
                  <a:cubicBezTo>
                    <a:pt x="1135" y="7375"/>
                    <a:pt x="1638" y="7567"/>
                    <a:pt x="2142" y="7567"/>
                  </a:cubicBezTo>
                  <a:cubicBezTo>
                    <a:pt x="2645" y="7567"/>
                    <a:pt x="3148" y="7375"/>
                    <a:pt x="3532" y="6991"/>
                  </a:cubicBezTo>
                  <a:lnTo>
                    <a:pt x="7166" y="3340"/>
                  </a:lnTo>
                  <a:cubicBezTo>
                    <a:pt x="7934" y="2590"/>
                    <a:pt x="7934" y="1344"/>
                    <a:pt x="7166" y="576"/>
                  </a:cubicBezTo>
                  <a:lnTo>
                    <a:pt x="7183" y="576"/>
                  </a:lnTo>
                  <a:cubicBezTo>
                    <a:pt x="6799" y="192"/>
                    <a:pt x="6296" y="0"/>
                    <a:pt x="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5209025" y="1810875"/>
              <a:ext cx="198800" cy="189300"/>
            </a:xfrm>
            <a:custGeom>
              <a:avLst/>
              <a:gdLst/>
              <a:ahLst/>
              <a:cxnLst/>
              <a:rect l="l" t="t" r="r" b="b"/>
              <a:pathLst>
                <a:path w="7952" h="7572" extrusionOk="0">
                  <a:moveTo>
                    <a:pt x="5795" y="0"/>
                  </a:moveTo>
                  <a:cubicBezTo>
                    <a:pt x="5294" y="0"/>
                    <a:pt x="4795" y="192"/>
                    <a:pt x="4420" y="576"/>
                  </a:cubicBezTo>
                  <a:lnTo>
                    <a:pt x="769" y="4227"/>
                  </a:lnTo>
                  <a:cubicBezTo>
                    <a:pt x="1" y="4995"/>
                    <a:pt x="1" y="6240"/>
                    <a:pt x="769" y="7008"/>
                  </a:cubicBezTo>
                  <a:cubicBezTo>
                    <a:pt x="1152" y="7384"/>
                    <a:pt x="1651" y="7571"/>
                    <a:pt x="2151" y="7571"/>
                  </a:cubicBezTo>
                  <a:cubicBezTo>
                    <a:pt x="2650" y="7571"/>
                    <a:pt x="3149" y="7384"/>
                    <a:pt x="3533" y="7008"/>
                  </a:cubicBezTo>
                  <a:lnTo>
                    <a:pt x="7184" y="3357"/>
                  </a:lnTo>
                  <a:cubicBezTo>
                    <a:pt x="7951" y="2589"/>
                    <a:pt x="7951" y="1344"/>
                    <a:pt x="7184" y="576"/>
                  </a:cubicBezTo>
                  <a:cubicBezTo>
                    <a:pt x="6800" y="192"/>
                    <a:pt x="6296" y="0"/>
                    <a:pt x="57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5209025" y="523575"/>
              <a:ext cx="198800" cy="188875"/>
            </a:xfrm>
            <a:custGeom>
              <a:avLst/>
              <a:gdLst/>
              <a:ahLst/>
              <a:cxnLst/>
              <a:rect l="l" t="t" r="r" b="b"/>
              <a:pathLst>
                <a:path w="7952" h="7555" extrusionOk="0">
                  <a:moveTo>
                    <a:pt x="2151" y="0"/>
                  </a:moveTo>
                  <a:cubicBezTo>
                    <a:pt x="1651" y="0"/>
                    <a:pt x="1152" y="192"/>
                    <a:pt x="769" y="576"/>
                  </a:cubicBezTo>
                  <a:cubicBezTo>
                    <a:pt x="1" y="1344"/>
                    <a:pt x="1" y="2590"/>
                    <a:pt x="769" y="3340"/>
                  </a:cubicBezTo>
                  <a:lnTo>
                    <a:pt x="4420" y="6991"/>
                  </a:lnTo>
                  <a:cubicBezTo>
                    <a:pt x="4795" y="7367"/>
                    <a:pt x="5294" y="7554"/>
                    <a:pt x="5795" y="7554"/>
                  </a:cubicBezTo>
                  <a:cubicBezTo>
                    <a:pt x="6296" y="7554"/>
                    <a:pt x="6800" y="7367"/>
                    <a:pt x="7184" y="6991"/>
                  </a:cubicBezTo>
                  <a:cubicBezTo>
                    <a:pt x="7951" y="6224"/>
                    <a:pt x="7951" y="4978"/>
                    <a:pt x="7184" y="4210"/>
                  </a:cubicBezTo>
                  <a:lnTo>
                    <a:pt x="7184" y="4227"/>
                  </a:lnTo>
                  <a:lnTo>
                    <a:pt x="3533" y="576"/>
                  </a:lnTo>
                  <a:cubicBezTo>
                    <a:pt x="3149" y="192"/>
                    <a:pt x="2650" y="0"/>
                    <a:pt x="2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6496325" y="1811200"/>
              <a:ext cx="198800" cy="188975"/>
            </a:xfrm>
            <a:custGeom>
              <a:avLst/>
              <a:gdLst/>
              <a:ahLst/>
              <a:cxnLst/>
              <a:rect l="l" t="t" r="r" b="b"/>
              <a:pathLst>
                <a:path w="7952" h="7559" extrusionOk="0">
                  <a:moveTo>
                    <a:pt x="2144" y="0"/>
                  </a:moveTo>
                  <a:cubicBezTo>
                    <a:pt x="1643" y="0"/>
                    <a:pt x="1144" y="188"/>
                    <a:pt x="768" y="563"/>
                  </a:cubicBezTo>
                  <a:cubicBezTo>
                    <a:pt x="0" y="1331"/>
                    <a:pt x="0" y="2576"/>
                    <a:pt x="768" y="3344"/>
                  </a:cubicBezTo>
                  <a:lnTo>
                    <a:pt x="4402" y="6995"/>
                  </a:lnTo>
                  <a:cubicBezTo>
                    <a:pt x="4786" y="7371"/>
                    <a:pt x="5290" y="7558"/>
                    <a:pt x="5793" y="7558"/>
                  </a:cubicBezTo>
                  <a:cubicBezTo>
                    <a:pt x="6296" y="7558"/>
                    <a:pt x="6799" y="7371"/>
                    <a:pt x="7183" y="6995"/>
                  </a:cubicBezTo>
                  <a:cubicBezTo>
                    <a:pt x="7951" y="6227"/>
                    <a:pt x="7951" y="4982"/>
                    <a:pt x="7183" y="4214"/>
                  </a:cubicBezTo>
                  <a:lnTo>
                    <a:pt x="3532" y="563"/>
                  </a:lnTo>
                  <a:cubicBezTo>
                    <a:pt x="3148" y="188"/>
                    <a:pt x="2645" y="0"/>
                    <a:pt x="2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5"/>
          <p:cNvGrpSpPr/>
          <p:nvPr/>
        </p:nvGrpSpPr>
        <p:grpSpPr>
          <a:xfrm>
            <a:off x="3497919" y="3749106"/>
            <a:ext cx="473251" cy="381893"/>
            <a:chOff x="3347200" y="2315450"/>
            <a:chExt cx="2157025" cy="1740625"/>
          </a:xfrm>
        </p:grpSpPr>
        <p:sp>
          <p:nvSpPr>
            <p:cNvPr id="866" name="Google Shape;866;p25"/>
            <p:cNvSpPr/>
            <p:nvPr/>
          </p:nvSpPr>
          <p:spPr>
            <a:xfrm>
              <a:off x="3347200" y="2315450"/>
              <a:ext cx="2157025" cy="1740625"/>
            </a:xfrm>
            <a:custGeom>
              <a:avLst/>
              <a:gdLst/>
              <a:ahLst/>
              <a:cxnLst/>
              <a:rect l="l" t="t" r="r" b="b"/>
              <a:pathLst>
                <a:path w="86281" h="69625" extrusionOk="0">
                  <a:moveTo>
                    <a:pt x="61371" y="4200"/>
                  </a:moveTo>
                  <a:cubicBezTo>
                    <a:pt x="66178" y="4200"/>
                    <a:pt x="70983" y="6060"/>
                    <a:pt x="74610" y="9773"/>
                  </a:cubicBezTo>
                  <a:cubicBezTo>
                    <a:pt x="81674" y="16990"/>
                    <a:pt x="81520" y="28745"/>
                    <a:pt x="74286" y="35980"/>
                  </a:cubicBezTo>
                  <a:lnTo>
                    <a:pt x="46083" y="64182"/>
                  </a:lnTo>
                  <a:cubicBezTo>
                    <a:pt x="45256" y="65001"/>
                    <a:pt x="44177" y="65411"/>
                    <a:pt x="43100" y="65411"/>
                  </a:cubicBezTo>
                  <a:cubicBezTo>
                    <a:pt x="42023" y="65411"/>
                    <a:pt x="40948" y="65001"/>
                    <a:pt x="40129" y="64182"/>
                  </a:cubicBezTo>
                  <a:lnTo>
                    <a:pt x="11739" y="35792"/>
                  </a:lnTo>
                  <a:cubicBezTo>
                    <a:pt x="4505" y="28575"/>
                    <a:pt x="4505" y="16854"/>
                    <a:pt x="11739" y="9619"/>
                  </a:cubicBezTo>
                  <a:cubicBezTo>
                    <a:pt x="15356" y="6011"/>
                    <a:pt x="20090" y="4207"/>
                    <a:pt x="24825" y="4207"/>
                  </a:cubicBezTo>
                  <a:cubicBezTo>
                    <a:pt x="29559" y="4207"/>
                    <a:pt x="34294" y="6011"/>
                    <a:pt x="37911" y="9619"/>
                  </a:cubicBezTo>
                  <a:lnTo>
                    <a:pt x="40129" y="11837"/>
                  </a:lnTo>
                  <a:lnTo>
                    <a:pt x="36734" y="15250"/>
                  </a:lnTo>
                  <a:cubicBezTo>
                    <a:pt x="35966" y="16069"/>
                    <a:pt x="35983" y="17365"/>
                    <a:pt x="36785" y="18167"/>
                  </a:cubicBezTo>
                  <a:cubicBezTo>
                    <a:pt x="37197" y="18571"/>
                    <a:pt x="37739" y="18776"/>
                    <a:pt x="38281" y="18776"/>
                  </a:cubicBezTo>
                  <a:cubicBezTo>
                    <a:pt x="38793" y="18776"/>
                    <a:pt x="39304" y="18592"/>
                    <a:pt x="39702" y="18219"/>
                  </a:cubicBezTo>
                  <a:lnTo>
                    <a:pt x="48284" y="9619"/>
                  </a:lnTo>
                  <a:cubicBezTo>
                    <a:pt x="51899" y="6004"/>
                    <a:pt x="56636" y="4200"/>
                    <a:pt x="61371" y="4200"/>
                  </a:cubicBezTo>
                  <a:close/>
                  <a:moveTo>
                    <a:pt x="61378" y="1"/>
                  </a:moveTo>
                  <a:cubicBezTo>
                    <a:pt x="55566" y="1"/>
                    <a:pt x="49752" y="2215"/>
                    <a:pt x="45316" y="6651"/>
                  </a:cubicBezTo>
                  <a:lnTo>
                    <a:pt x="43098" y="8869"/>
                  </a:lnTo>
                  <a:lnTo>
                    <a:pt x="40880" y="6651"/>
                  </a:lnTo>
                  <a:cubicBezTo>
                    <a:pt x="36457" y="2287"/>
                    <a:pt x="30699" y="108"/>
                    <a:pt x="24941" y="108"/>
                  </a:cubicBezTo>
                  <a:cubicBezTo>
                    <a:pt x="19127" y="108"/>
                    <a:pt x="13313" y="2330"/>
                    <a:pt x="8872" y="6770"/>
                  </a:cubicBezTo>
                  <a:cubicBezTo>
                    <a:pt x="51" y="15591"/>
                    <a:pt x="0" y="29889"/>
                    <a:pt x="8770" y="38778"/>
                  </a:cubicBezTo>
                  <a:lnTo>
                    <a:pt x="37160" y="67168"/>
                  </a:lnTo>
                  <a:cubicBezTo>
                    <a:pt x="38798" y="68806"/>
                    <a:pt x="40948" y="69625"/>
                    <a:pt x="43100" y="69625"/>
                  </a:cubicBezTo>
                  <a:cubicBezTo>
                    <a:pt x="45252" y="69625"/>
                    <a:pt x="47406" y="68806"/>
                    <a:pt x="49052" y="67168"/>
                  </a:cubicBezTo>
                  <a:lnTo>
                    <a:pt x="77255" y="38965"/>
                  </a:lnTo>
                  <a:cubicBezTo>
                    <a:pt x="86110" y="30093"/>
                    <a:pt x="86280" y="15693"/>
                    <a:pt x="77630" y="6838"/>
                  </a:cubicBezTo>
                  <a:cubicBezTo>
                    <a:pt x="73178" y="2283"/>
                    <a:pt x="67279" y="1"/>
                    <a:pt x="613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5"/>
            <p:cNvSpPr/>
            <p:nvPr/>
          </p:nvSpPr>
          <p:spPr>
            <a:xfrm>
              <a:off x="4912600" y="2511375"/>
              <a:ext cx="354050" cy="403725"/>
            </a:xfrm>
            <a:custGeom>
              <a:avLst/>
              <a:gdLst/>
              <a:ahLst/>
              <a:cxnLst/>
              <a:rect l="l" t="t" r="r" b="b"/>
              <a:pathLst>
                <a:path w="14162" h="16149" extrusionOk="0">
                  <a:moveTo>
                    <a:pt x="2335" y="0"/>
                  </a:moveTo>
                  <a:cubicBezTo>
                    <a:pt x="1409" y="0"/>
                    <a:pt x="563" y="606"/>
                    <a:pt x="307" y="1544"/>
                  </a:cubicBezTo>
                  <a:cubicBezTo>
                    <a:pt x="0" y="2670"/>
                    <a:pt x="648" y="3813"/>
                    <a:pt x="1774" y="4137"/>
                  </a:cubicBezTo>
                  <a:cubicBezTo>
                    <a:pt x="6330" y="5417"/>
                    <a:pt x="9589" y="9443"/>
                    <a:pt x="9879" y="14186"/>
                  </a:cubicBezTo>
                  <a:cubicBezTo>
                    <a:pt x="9947" y="15295"/>
                    <a:pt x="10868" y="16148"/>
                    <a:pt x="11977" y="16148"/>
                  </a:cubicBezTo>
                  <a:lnTo>
                    <a:pt x="12114" y="16148"/>
                  </a:lnTo>
                  <a:cubicBezTo>
                    <a:pt x="13274" y="16080"/>
                    <a:pt x="14161" y="15090"/>
                    <a:pt x="14076" y="13930"/>
                  </a:cubicBezTo>
                  <a:lnTo>
                    <a:pt x="14076" y="13913"/>
                  </a:lnTo>
                  <a:cubicBezTo>
                    <a:pt x="13683" y="7396"/>
                    <a:pt x="9196" y="1851"/>
                    <a:pt x="2900" y="76"/>
                  </a:cubicBezTo>
                  <a:cubicBezTo>
                    <a:pt x="2712" y="25"/>
                    <a:pt x="2522" y="0"/>
                    <a:pt x="2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5;p17"/>
          <p:cNvSpPr txBox="1">
            <a:spLocks/>
          </p:cNvSpPr>
          <p:nvPr/>
        </p:nvSpPr>
        <p:spPr>
          <a:xfrm>
            <a:off x="1211768" y="3920778"/>
            <a:ext cx="2870831" cy="4683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rgbClr val="434343"/>
                </a:solidFill>
                <a:latin typeface="Montserrat" panose="00000500000000000000" pitchFamily="2" charset="0"/>
                <a:ea typeface="EB Garamond" panose="020B0604020202020204" charset="0"/>
                <a:cs typeface="Mongolian Baiti" panose="03000500000000000000" pitchFamily="66" charset="0"/>
              </a:rPr>
              <a:t>Form QL Nhân viên</a:t>
            </a:r>
          </a:p>
        </p:txBody>
      </p:sp>
      <p:sp>
        <p:nvSpPr>
          <p:cNvPr id="19" name="Google Shape;185;p17"/>
          <p:cNvSpPr txBox="1">
            <a:spLocks/>
          </p:cNvSpPr>
          <p:nvPr/>
        </p:nvSpPr>
        <p:spPr>
          <a:xfrm>
            <a:off x="5447382" y="3998481"/>
            <a:ext cx="2572204" cy="4683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rgbClr val="434343"/>
                </a:solidFill>
                <a:latin typeface="Montserrat" panose="00000500000000000000" pitchFamily="2" charset="0"/>
                <a:ea typeface="EB Garamond" panose="020B0604020202020204" charset="0"/>
                <a:cs typeface="Mongolian Baiti" panose="03000500000000000000" pitchFamily="66" charset="0"/>
              </a:rPr>
              <a:t>Form Thống kê</a:t>
            </a:r>
          </a:p>
        </p:txBody>
      </p:sp>
      <p:pic>
        <p:nvPicPr>
          <p:cNvPr id="1028" name="Picture 4" descr="C:\Users\Admin\AppData\Local\Temp\SNAGHTML1ca865d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120" y="1624587"/>
            <a:ext cx="3657600" cy="22560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4804100" y="1751548"/>
            <a:ext cx="3858768" cy="2084832"/>
          </a:xfrm>
          <a:prstGeom prst="rect">
            <a:avLst/>
          </a:prstGeom>
        </p:spPr>
      </p:pic>
    </p:spTree>
    <p:extLst>
      <p:ext uri="{BB962C8B-B14F-4D97-AF65-F5344CB8AC3E}">
        <p14:creationId xmlns:p14="http://schemas.microsoft.com/office/powerpoint/2010/main" val="676590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2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2. Chương trình</a:t>
            </a:r>
            <a:endParaRPr sz="1400"/>
          </a:p>
        </p:txBody>
      </p:sp>
      <p:grpSp>
        <p:nvGrpSpPr>
          <p:cNvPr id="834" name="Google Shape;834;p25"/>
          <p:cNvGrpSpPr/>
          <p:nvPr/>
        </p:nvGrpSpPr>
        <p:grpSpPr>
          <a:xfrm>
            <a:off x="3524279" y="1822070"/>
            <a:ext cx="420580" cy="443712"/>
            <a:chOff x="4982550" y="238125"/>
            <a:chExt cx="1939050" cy="2045700"/>
          </a:xfrm>
        </p:grpSpPr>
        <p:sp>
          <p:nvSpPr>
            <p:cNvPr id="835" name="Google Shape;835;p25"/>
            <p:cNvSpPr/>
            <p:nvPr/>
          </p:nvSpPr>
          <p:spPr>
            <a:xfrm>
              <a:off x="4982550" y="713900"/>
              <a:ext cx="1939050" cy="1095600"/>
            </a:xfrm>
            <a:custGeom>
              <a:avLst/>
              <a:gdLst/>
              <a:ahLst/>
              <a:cxnLst/>
              <a:rect l="l" t="t" r="r" b="b"/>
              <a:pathLst>
                <a:path w="77562" h="43824" extrusionOk="0">
                  <a:moveTo>
                    <a:pt x="22760" y="6988"/>
                  </a:moveTo>
                  <a:lnTo>
                    <a:pt x="22760" y="6988"/>
                  </a:lnTo>
                  <a:cubicBezTo>
                    <a:pt x="14895" y="15382"/>
                    <a:pt x="14895" y="28451"/>
                    <a:pt x="22760" y="36863"/>
                  </a:cubicBezTo>
                  <a:cubicBezTo>
                    <a:pt x="15680" y="34013"/>
                    <a:pt x="9503" y="29356"/>
                    <a:pt x="4846" y="23333"/>
                  </a:cubicBezTo>
                  <a:cubicBezTo>
                    <a:pt x="4180" y="22497"/>
                    <a:pt x="4180" y="21337"/>
                    <a:pt x="4846" y="20501"/>
                  </a:cubicBezTo>
                  <a:cubicBezTo>
                    <a:pt x="9503" y="14478"/>
                    <a:pt x="15680" y="9820"/>
                    <a:pt x="22760" y="6988"/>
                  </a:cubicBezTo>
                  <a:close/>
                  <a:moveTo>
                    <a:pt x="38798" y="3917"/>
                  </a:moveTo>
                  <a:cubicBezTo>
                    <a:pt x="48745" y="3917"/>
                    <a:pt x="56798" y="11970"/>
                    <a:pt x="56798" y="21917"/>
                  </a:cubicBezTo>
                  <a:cubicBezTo>
                    <a:pt x="56798" y="31864"/>
                    <a:pt x="48745" y="39917"/>
                    <a:pt x="38798" y="39917"/>
                  </a:cubicBezTo>
                  <a:lnTo>
                    <a:pt x="38764" y="39917"/>
                  </a:lnTo>
                  <a:cubicBezTo>
                    <a:pt x="28817" y="39917"/>
                    <a:pt x="20747" y="31864"/>
                    <a:pt x="20747" y="21917"/>
                  </a:cubicBezTo>
                  <a:cubicBezTo>
                    <a:pt x="20747" y="11970"/>
                    <a:pt x="28817" y="3917"/>
                    <a:pt x="38764" y="3917"/>
                  </a:cubicBezTo>
                  <a:close/>
                  <a:moveTo>
                    <a:pt x="38813" y="1"/>
                  </a:moveTo>
                  <a:cubicBezTo>
                    <a:pt x="24855" y="1"/>
                    <a:pt x="11027" y="6193"/>
                    <a:pt x="1757" y="18078"/>
                  </a:cubicBezTo>
                  <a:cubicBezTo>
                    <a:pt x="0" y="20330"/>
                    <a:pt x="0" y="23486"/>
                    <a:pt x="1757" y="25739"/>
                  </a:cubicBezTo>
                  <a:cubicBezTo>
                    <a:pt x="10646" y="37153"/>
                    <a:pt x="24313" y="43824"/>
                    <a:pt x="38781" y="43824"/>
                  </a:cubicBezTo>
                  <a:cubicBezTo>
                    <a:pt x="53249" y="43824"/>
                    <a:pt x="66915" y="37153"/>
                    <a:pt x="75804" y="25739"/>
                  </a:cubicBezTo>
                  <a:cubicBezTo>
                    <a:pt x="77562" y="23486"/>
                    <a:pt x="77562" y="20330"/>
                    <a:pt x="75804" y="18078"/>
                  </a:cubicBezTo>
                  <a:lnTo>
                    <a:pt x="75804" y="18095"/>
                  </a:lnTo>
                  <a:cubicBezTo>
                    <a:pt x="75418" y="17599"/>
                    <a:pt x="74841" y="17340"/>
                    <a:pt x="74259" y="17340"/>
                  </a:cubicBezTo>
                  <a:cubicBezTo>
                    <a:pt x="73838" y="17340"/>
                    <a:pt x="73415" y="17475"/>
                    <a:pt x="73058" y="17754"/>
                  </a:cubicBezTo>
                  <a:cubicBezTo>
                    <a:pt x="72204" y="18419"/>
                    <a:pt x="72051" y="19648"/>
                    <a:pt x="72716" y="20501"/>
                  </a:cubicBezTo>
                  <a:cubicBezTo>
                    <a:pt x="73365" y="21337"/>
                    <a:pt x="73365" y="22497"/>
                    <a:pt x="72716" y="23333"/>
                  </a:cubicBezTo>
                  <a:cubicBezTo>
                    <a:pt x="68041" y="29356"/>
                    <a:pt x="61865" y="34013"/>
                    <a:pt x="54785" y="36863"/>
                  </a:cubicBezTo>
                  <a:cubicBezTo>
                    <a:pt x="62633" y="28468"/>
                    <a:pt x="62667" y="15433"/>
                    <a:pt x="54836" y="7022"/>
                  </a:cubicBezTo>
                  <a:lnTo>
                    <a:pt x="54836" y="7022"/>
                  </a:lnTo>
                  <a:cubicBezTo>
                    <a:pt x="58879" y="8643"/>
                    <a:pt x="62667" y="10878"/>
                    <a:pt x="66028" y="13642"/>
                  </a:cubicBezTo>
                  <a:cubicBezTo>
                    <a:pt x="66455" y="13983"/>
                    <a:pt x="66864" y="14341"/>
                    <a:pt x="67274" y="14700"/>
                  </a:cubicBezTo>
                  <a:cubicBezTo>
                    <a:pt x="67651" y="15030"/>
                    <a:pt x="68116" y="15194"/>
                    <a:pt x="68578" y="15194"/>
                  </a:cubicBezTo>
                  <a:cubicBezTo>
                    <a:pt x="69117" y="15194"/>
                    <a:pt x="69652" y="14970"/>
                    <a:pt x="70038" y="14529"/>
                  </a:cubicBezTo>
                  <a:cubicBezTo>
                    <a:pt x="70754" y="13727"/>
                    <a:pt x="70686" y="12499"/>
                    <a:pt x="69867" y="11782"/>
                  </a:cubicBezTo>
                  <a:cubicBezTo>
                    <a:pt x="69423" y="11390"/>
                    <a:pt x="68963" y="10997"/>
                    <a:pt x="68519" y="10622"/>
                  </a:cubicBezTo>
                  <a:cubicBezTo>
                    <a:pt x="59783" y="3471"/>
                    <a:pt x="49262" y="1"/>
                    <a:pt x="38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5"/>
            <p:cNvSpPr/>
            <p:nvPr/>
          </p:nvSpPr>
          <p:spPr>
            <a:xfrm>
              <a:off x="5728550" y="1054500"/>
              <a:ext cx="430825" cy="414625"/>
            </a:xfrm>
            <a:custGeom>
              <a:avLst/>
              <a:gdLst/>
              <a:ahLst/>
              <a:cxnLst/>
              <a:rect l="l" t="t" r="r" b="b"/>
              <a:pathLst>
                <a:path w="17233" h="16585" extrusionOk="0">
                  <a:moveTo>
                    <a:pt x="8904" y="3895"/>
                  </a:moveTo>
                  <a:cubicBezTo>
                    <a:pt x="11161" y="3895"/>
                    <a:pt x="13326" y="5648"/>
                    <a:pt x="13326" y="8293"/>
                  </a:cubicBezTo>
                  <a:cubicBezTo>
                    <a:pt x="13326" y="10715"/>
                    <a:pt x="11364" y="12678"/>
                    <a:pt x="8941" y="12678"/>
                  </a:cubicBezTo>
                  <a:cubicBezTo>
                    <a:pt x="5034" y="12678"/>
                    <a:pt x="3072" y="7951"/>
                    <a:pt x="5836" y="5188"/>
                  </a:cubicBezTo>
                  <a:cubicBezTo>
                    <a:pt x="6729" y="4294"/>
                    <a:pt x="7827" y="3895"/>
                    <a:pt x="8904" y="3895"/>
                  </a:cubicBezTo>
                  <a:close/>
                  <a:moveTo>
                    <a:pt x="8941" y="1"/>
                  </a:moveTo>
                  <a:cubicBezTo>
                    <a:pt x="5580" y="1"/>
                    <a:pt x="2560" y="2014"/>
                    <a:pt x="1280" y="5119"/>
                  </a:cubicBezTo>
                  <a:cubicBezTo>
                    <a:pt x="1" y="8224"/>
                    <a:pt x="700" y="11790"/>
                    <a:pt x="3072" y="14162"/>
                  </a:cubicBezTo>
                  <a:cubicBezTo>
                    <a:pt x="4656" y="15747"/>
                    <a:pt x="6774" y="16585"/>
                    <a:pt x="8932" y="16585"/>
                  </a:cubicBezTo>
                  <a:cubicBezTo>
                    <a:pt x="10003" y="16585"/>
                    <a:pt x="11084" y="16378"/>
                    <a:pt x="12114" y="15953"/>
                  </a:cubicBezTo>
                  <a:cubicBezTo>
                    <a:pt x="15203" y="14674"/>
                    <a:pt x="17233" y="11654"/>
                    <a:pt x="17233" y="8293"/>
                  </a:cubicBezTo>
                  <a:cubicBezTo>
                    <a:pt x="17233" y="3720"/>
                    <a:pt x="13513" y="1"/>
                    <a:pt x="8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5"/>
            <p:cNvSpPr/>
            <p:nvPr/>
          </p:nvSpPr>
          <p:spPr>
            <a:xfrm>
              <a:off x="5903000" y="238125"/>
              <a:ext cx="97700" cy="279400"/>
            </a:xfrm>
            <a:custGeom>
              <a:avLst/>
              <a:gdLst/>
              <a:ahLst/>
              <a:cxnLst/>
              <a:rect l="l" t="t" r="r" b="b"/>
              <a:pathLst>
                <a:path w="3908" h="11176" extrusionOk="0">
                  <a:moveTo>
                    <a:pt x="1963" y="0"/>
                  </a:moveTo>
                  <a:cubicBezTo>
                    <a:pt x="888" y="0"/>
                    <a:pt x="1" y="870"/>
                    <a:pt x="1" y="1962"/>
                  </a:cubicBezTo>
                  <a:lnTo>
                    <a:pt x="1" y="9281"/>
                  </a:lnTo>
                  <a:cubicBezTo>
                    <a:pt x="35" y="10339"/>
                    <a:pt x="905" y="11175"/>
                    <a:pt x="1963" y="11175"/>
                  </a:cubicBezTo>
                  <a:cubicBezTo>
                    <a:pt x="3021" y="11175"/>
                    <a:pt x="3874" y="10339"/>
                    <a:pt x="3908" y="9281"/>
                  </a:cubicBezTo>
                  <a:lnTo>
                    <a:pt x="3908" y="1962"/>
                  </a:lnTo>
                  <a:cubicBezTo>
                    <a:pt x="3908" y="870"/>
                    <a:pt x="3038" y="0"/>
                    <a:pt x="1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5"/>
            <p:cNvSpPr/>
            <p:nvPr/>
          </p:nvSpPr>
          <p:spPr>
            <a:xfrm>
              <a:off x="5903000" y="2004825"/>
              <a:ext cx="97700" cy="279000"/>
            </a:xfrm>
            <a:custGeom>
              <a:avLst/>
              <a:gdLst/>
              <a:ahLst/>
              <a:cxnLst/>
              <a:rect l="l" t="t" r="r" b="b"/>
              <a:pathLst>
                <a:path w="3908" h="11160" extrusionOk="0">
                  <a:moveTo>
                    <a:pt x="1993" y="1"/>
                  </a:moveTo>
                  <a:cubicBezTo>
                    <a:pt x="1983" y="1"/>
                    <a:pt x="1973" y="1"/>
                    <a:pt x="1963" y="1"/>
                  </a:cubicBezTo>
                  <a:cubicBezTo>
                    <a:pt x="888" y="1"/>
                    <a:pt x="1" y="871"/>
                    <a:pt x="1" y="1946"/>
                  </a:cubicBezTo>
                  <a:lnTo>
                    <a:pt x="1" y="9282"/>
                  </a:lnTo>
                  <a:cubicBezTo>
                    <a:pt x="35" y="10323"/>
                    <a:pt x="905" y="11159"/>
                    <a:pt x="1963" y="11159"/>
                  </a:cubicBezTo>
                  <a:cubicBezTo>
                    <a:pt x="3021" y="11159"/>
                    <a:pt x="3874" y="10323"/>
                    <a:pt x="3908" y="9282"/>
                  </a:cubicBezTo>
                  <a:lnTo>
                    <a:pt x="3908" y="1946"/>
                  </a:lnTo>
                  <a:cubicBezTo>
                    <a:pt x="3908" y="881"/>
                    <a:pt x="3054" y="1"/>
                    <a:pt x="1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5"/>
            <p:cNvSpPr/>
            <p:nvPr/>
          </p:nvSpPr>
          <p:spPr>
            <a:xfrm>
              <a:off x="6496325" y="523575"/>
              <a:ext cx="198375" cy="189200"/>
            </a:xfrm>
            <a:custGeom>
              <a:avLst/>
              <a:gdLst/>
              <a:ahLst/>
              <a:cxnLst/>
              <a:rect l="l" t="t" r="r" b="b"/>
              <a:pathLst>
                <a:path w="7935" h="7568" extrusionOk="0">
                  <a:moveTo>
                    <a:pt x="5793" y="0"/>
                  </a:moveTo>
                  <a:cubicBezTo>
                    <a:pt x="5290" y="0"/>
                    <a:pt x="4786" y="192"/>
                    <a:pt x="4402" y="576"/>
                  </a:cubicBezTo>
                  <a:lnTo>
                    <a:pt x="768" y="4227"/>
                  </a:lnTo>
                  <a:cubicBezTo>
                    <a:pt x="0" y="4978"/>
                    <a:pt x="0" y="6224"/>
                    <a:pt x="751" y="6991"/>
                  </a:cubicBezTo>
                  <a:cubicBezTo>
                    <a:pt x="1135" y="7375"/>
                    <a:pt x="1638" y="7567"/>
                    <a:pt x="2142" y="7567"/>
                  </a:cubicBezTo>
                  <a:cubicBezTo>
                    <a:pt x="2645" y="7567"/>
                    <a:pt x="3148" y="7375"/>
                    <a:pt x="3532" y="6991"/>
                  </a:cubicBezTo>
                  <a:lnTo>
                    <a:pt x="7166" y="3340"/>
                  </a:lnTo>
                  <a:cubicBezTo>
                    <a:pt x="7934" y="2590"/>
                    <a:pt x="7934" y="1344"/>
                    <a:pt x="7166" y="576"/>
                  </a:cubicBezTo>
                  <a:lnTo>
                    <a:pt x="7183" y="576"/>
                  </a:lnTo>
                  <a:cubicBezTo>
                    <a:pt x="6799" y="192"/>
                    <a:pt x="6296" y="0"/>
                    <a:pt x="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5209025" y="1810875"/>
              <a:ext cx="198800" cy="189300"/>
            </a:xfrm>
            <a:custGeom>
              <a:avLst/>
              <a:gdLst/>
              <a:ahLst/>
              <a:cxnLst/>
              <a:rect l="l" t="t" r="r" b="b"/>
              <a:pathLst>
                <a:path w="7952" h="7572" extrusionOk="0">
                  <a:moveTo>
                    <a:pt x="5795" y="0"/>
                  </a:moveTo>
                  <a:cubicBezTo>
                    <a:pt x="5294" y="0"/>
                    <a:pt x="4795" y="192"/>
                    <a:pt x="4420" y="576"/>
                  </a:cubicBezTo>
                  <a:lnTo>
                    <a:pt x="769" y="4227"/>
                  </a:lnTo>
                  <a:cubicBezTo>
                    <a:pt x="1" y="4995"/>
                    <a:pt x="1" y="6240"/>
                    <a:pt x="769" y="7008"/>
                  </a:cubicBezTo>
                  <a:cubicBezTo>
                    <a:pt x="1152" y="7384"/>
                    <a:pt x="1651" y="7571"/>
                    <a:pt x="2151" y="7571"/>
                  </a:cubicBezTo>
                  <a:cubicBezTo>
                    <a:pt x="2650" y="7571"/>
                    <a:pt x="3149" y="7384"/>
                    <a:pt x="3533" y="7008"/>
                  </a:cubicBezTo>
                  <a:lnTo>
                    <a:pt x="7184" y="3357"/>
                  </a:lnTo>
                  <a:cubicBezTo>
                    <a:pt x="7951" y="2589"/>
                    <a:pt x="7951" y="1344"/>
                    <a:pt x="7184" y="576"/>
                  </a:cubicBezTo>
                  <a:cubicBezTo>
                    <a:pt x="6800" y="192"/>
                    <a:pt x="6296" y="0"/>
                    <a:pt x="57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5209025" y="523575"/>
              <a:ext cx="198800" cy="188875"/>
            </a:xfrm>
            <a:custGeom>
              <a:avLst/>
              <a:gdLst/>
              <a:ahLst/>
              <a:cxnLst/>
              <a:rect l="l" t="t" r="r" b="b"/>
              <a:pathLst>
                <a:path w="7952" h="7555" extrusionOk="0">
                  <a:moveTo>
                    <a:pt x="2151" y="0"/>
                  </a:moveTo>
                  <a:cubicBezTo>
                    <a:pt x="1651" y="0"/>
                    <a:pt x="1152" y="192"/>
                    <a:pt x="769" y="576"/>
                  </a:cubicBezTo>
                  <a:cubicBezTo>
                    <a:pt x="1" y="1344"/>
                    <a:pt x="1" y="2590"/>
                    <a:pt x="769" y="3340"/>
                  </a:cubicBezTo>
                  <a:lnTo>
                    <a:pt x="4420" y="6991"/>
                  </a:lnTo>
                  <a:cubicBezTo>
                    <a:pt x="4795" y="7367"/>
                    <a:pt x="5294" y="7554"/>
                    <a:pt x="5795" y="7554"/>
                  </a:cubicBezTo>
                  <a:cubicBezTo>
                    <a:pt x="6296" y="7554"/>
                    <a:pt x="6800" y="7367"/>
                    <a:pt x="7184" y="6991"/>
                  </a:cubicBezTo>
                  <a:cubicBezTo>
                    <a:pt x="7951" y="6224"/>
                    <a:pt x="7951" y="4978"/>
                    <a:pt x="7184" y="4210"/>
                  </a:cubicBezTo>
                  <a:lnTo>
                    <a:pt x="7184" y="4227"/>
                  </a:lnTo>
                  <a:lnTo>
                    <a:pt x="3533" y="576"/>
                  </a:lnTo>
                  <a:cubicBezTo>
                    <a:pt x="3149" y="192"/>
                    <a:pt x="2650" y="0"/>
                    <a:pt x="2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6496325" y="1811200"/>
              <a:ext cx="198800" cy="188975"/>
            </a:xfrm>
            <a:custGeom>
              <a:avLst/>
              <a:gdLst/>
              <a:ahLst/>
              <a:cxnLst/>
              <a:rect l="l" t="t" r="r" b="b"/>
              <a:pathLst>
                <a:path w="7952" h="7559" extrusionOk="0">
                  <a:moveTo>
                    <a:pt x="2144" y="0"/>
                  </a:moveTo>
                  <a:cubicBezTo>
                    <a:pt x="1643" y="0"/>
                    <a:pt x="1144" y="188"/>
                    <a:pt x="768" y="563"/>
                  </a:cubicBezTo>
                  <a:cubicBezTo>
                    <a:pt x="0" y="1331"/>
                    <a:pt x="0" y="2576"/>
                    <a:pt x="768" y="3344"/>
                  </a:cubicBezTo>
                  <a:lnTo>
                    <a:pt x="4402" y="6995"/>
                  </a:lnTo>
                  <a:cubicBezTo>
                    <a:pt x="4786" y="7371"/>
                    <a:pt x="5290" y="7558"/>
                    <a:pt x="5793" y="7558"/>
                  </a:cubicBezTo>
                  <a:cubicBezTo>
                    <a:pt x="6296" y="7558"/>
                    <a:pt x="6799" y="7371"/>
                    <a:pt x="7183" y="6995"/>
                  </a:cubicBezTo>
                  <a:cubicBezTo>
                    <a:pt x="7951" y="6227"/>
                    <a:pt x="7951" y="4982"/>
                    <a:pt x="7183" y="4214"/>
                  </a:cubicBezTo>
                  <a:lnTo>
                    <a:pt x="3532" y="563"/>
                  </a:lnTo>
                  <a:cubicBezTo>
                    <a:pt x="3148" y="188"/>
                    <a:pt x="2645" y="0"/>
                    <a:pt x="2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5"/>
          <p:cNvGrpSpPr/>
          <p:nvPr/>
        </p:nvGrpSpPr>
        <p:grpSpPr>
          <a:xfrm>
            <a:off x="3497919" y="3749106"/>
            <a:ext cx="473251" cy="381893"/>
            <a:chOff x="3347200" y="2315450"/>
            <a:chExt cx="2157025" cy="1740625"/>
          </a:xfrm>
        </p:grpSpPr>
        <p:sp>
          <p:nvSpPr>
            <p:cNvPr id="866" name="Google Shape;866;p25"/>
            <p:cNvSpPr/>
            <p:nvPr/>
          </p:nvSpPr>
          <p:spPr>
            <a:xfrm>
              <a:off x="3347200" y="2315450"/>
              <a:ext cx="2157025" cy="1740625"/>
            </a:xfrm>
            <a:custGeom>
              <a:avLst/>
              <a:gdLst/>
              <a:ahLst/>
              <a:cxnLst/>
              <a:rect l="l" t="t" r="r" b="b"/>
              <a:pathLst>
                <a:path w="86281" h="69625" extrusionOk="0">
                  <a:moveTo>
                    <a:pt x="61371" y="4200"/>
                  </a:moveTo>
                  <a:cubicBezTo>
                    <a:pt x="66178" y="4200"/>
                    <a:pt x="70983" y="6060"/>
                    <a:pt x="74610" y="9773"/>
                  </a:cubicBezTo>
                  <a:cubicBezTo>
                    <a:pt x="81674" y="16990"/>
                    <a:pt x="81520" y="28745"/>
                    <a:pt x="74286" y="35980"/>
                  </a:cubicBezTo>
                  <a:lnTo>
                    <a:pt x="46083" y="64182"/>
                  </a:lnTo>
                  <a:cubicBezTo>
                    <a:pt x="45256" y="65001"/>
                    <a:pt x="44177" y="65411"/>
                    <a:pt x="43100" y="65411"/>
                  </a:cubicBezTo>
                  <a:cubicBezTo>
                    <a:pt x="42023" y="65411"/>
                    <a:pt x="40948" y="65001"/>
                    <a:pt x="40129" y="64182"/>
                  </a:cubicBezTo>
                  <a:lnTo>
                    <a:pt x="11739" y="35792"/>
                  </a:lnTo>
                  <a:cubicBezTo>
                    <a:pt x="4505" y="28575"/>
                    <a:pt x="4505" y="16854"/>
                    <a:pt x="11739" y="9619"/>
                  </a:cubicBezTo>
                  <a:cubicBezTo>
                    <a:pt x="15356" y="6011"/>
                    <a:pt x="20090" y="4207"/>
                    <a:pt x="24825" y="4207"/>
                  </a:cubicBezTo>
                  <a:cubicBezTo>
                    <a:pt x="29559" y="4207"/>
                    <a:pt x="34294" y="6011"/>
                    <a:pt x="37911" y="9619"/>
                  </a:cubicBezTo>
                  <a:lnTo>
                    <a:pt x="40129" y="11837"/>
                  </a:lnTo>
                  <a:lnTo>
                    <a:pt x="36734" y="15250"/>
                  </a:lnTo>
                  <a:cubicBezTo>
                    <a:pt x="35966" y="16069"/>
                    <a:pt x="35983" y="17365"/>
                    <a:pt x="36785" y="18167"/>
                  </a:cubicBezTo>
                  <a:cubicBezTo>
                    <a:pt x="37197" y="18571"/>
                    <a:pt x="37739" y="18776"/>
                    <a:pt x="38281" y="18776"/>
                  </a:cubicBezTo>
                  <a:cubicBezTo>
                    <a:pt x="38793" y="18776"/>
                    <a:pt x="39304" y="18592"/>
                    <a:pt x="39702" y="18219"/>
                  </a:cubicBezTo>
                  <a:lnTo>
                    <a:pt x="48284" y="9619"/>
                  </a:lnTo>
                  <a:cubicBezTo>
                    <a:pt x="51899" y="6004"/>
                    <a:pt x="56636" y="4200"/>
                    <a:pt x="61371" y="4200"/>
                  </a:cubicBezTo>
                  <a:close/>
                  <a:moveTo>
                    <a:pt x="61378" y="1"/>
                  </a:moveTo>
                  <a:cubicBezTo>
                    <a:pt x="55566" y="1"/>
                    <a:pt x="49752" y="2215"/>
                    <a:pt x="45316" y="6651"/>
                  </a:cubicBezTo>
                  <a:lnTo>
                    <a:pt x="43098" y="8869"/>
                  </a:lnTo>
                  <a:lnTo>
                    <a:pt x="40880" y="6651"/>
                  </a:lnTo>
                  <a:cubicBezTo>
                    <a:pt x="36457" y="2287"/>
                    <a:pt x="30699" y="108"/>
                    <a:pt x="24941" y="108"/>
                  </a:cubicBezTo>
                  <a:cubicBezTo>
                    <a:pt x="19127" y="108"/>
                    <a:pt x="13313" y="2330"/>
                    <a:pt x="8872" y="6770"/>
                  </a:cubicBezTo>
                  <a:cubicBezTo>
                    <a:pt x="51" y="15591"/>
                    <a:pt x="0" y="29889"/>
                    <a:pt x="8770" y="38778"/>
                  </a:cubicBezTo>
                  <a:lnTo>
                    <a:pt x="37160" y="67168"/>
                  </a:lnTo>
                  <a:cubicBezTo>
                    <a:pt x="38798" y="68806"/>
                    <a:pt x="40948" y="69625"/>
                    <a:pt x="43100" y="69625"/>
                  </a:cubicBezTo>
                  <a:cubicBezTo>
                    <a:pt x="45252" y="69625"/>
                    <a:pt x="47406" y="68806"/>
                    <a:pt x="49052" y="67168"/>
                  </a:cubicBezTo>
                  <a:lnTo>
                    <a:pt x="77255" y="38965"/>
                  </a:lnTo>
                  <a:cubicBezTo>
                    <a:pt x="86110" y="30093"/>
                    <a:pt x="86280" y="15693"/>
                    <a:pt x="77630" y="6838"/>
                  </a:cubicBezTo>
                  <a:cubicBezTo>
                    <a:pt x="73178" y="2283"/>
                    <a:pt x="67279" y="1"/>
                    <a:pt x="613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5"/>
            <p:cNvSpPr/>
            <p:nvPr/>
          </p:nvSpPr>
          <p:spPr>
            <a:xfrm>
              <a:off x="4912600" y="2511375"/>
              <a:ext cx="354050" cy="403725"/>
            </a:xfrm>
            <a:custGeom>
              <a:avLst/>
              <a:gdLst/>
              <a:ahLst/>
              <a:cxnLst/>
              <a:rect l="l" t="t" r="r" b="b"/>
              <a:pathLst>
                <a:path w="14162" h="16149" extrusionOk="0">
                  <a:moveTo>
                    <a:pt x="2335" y="0"/>
                  </a:moveTo>
                  <a:cubicBezTo>
                    <a:pt x="1409" y="0"/>
                    <a:pt x="563" y="606"/>
                    <a:pt x="307" y="1544"/>
                  </a:cubicBezTo>
                  <a:cubicBezTo>
                    <a:pt x="0" y="2670"/>
                    <a:pt x="648" y="3813"/>
                    <a:pt x="1774" y="4137"/>
                  </a:cubicBezTo>
                  <a:cubicBezTo>
                    <a:pt x="6330" y="5417"/>
                    <a:pt x="9589" y="9443"/>
                    <a:pt x="9879" y="14186"/>
                  </a:cubicBezTo>
                  <a:cubicBezTo>
                    <a:pt x="9947" y="15295"/>
                    <a:pt x="10868" y="16148"/>
                    <a:pt x="11977" y="16148"/>
                  </a:cubicBezTo>
                  <a:lnTo>
                    <a:pt x="12114" y="16148"/>
                  </a:lnTo>
                  <a:cubicBezTo>
                    <a:pt x="13274" y="16080"/>
                    <a:pt x="14161" y="15090"/>
                    <a:pt x="14076" y="13930"/>
                  </a:cubicBezTo>
                  <a:lnTo>
                    <a:pt x="14076" y="13913"/>
                  </a:lnTo>
                  <a:cubicBezTo>
                    <a:pt x="13683" y="7396"/>
                    <a:pt x="9196" y="1851"/>
                    <a:pt x="2900" y="76"/>
                  </a:cubicBezTo>
                  <a:cubicBezTo>
                    <a:pt x="2712" y="25"/>
                    <a:pt x="2522" y="0"/>
                    <a:pt x="2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5;p17"/>
          <p:cNvSpPr txBox="1">
            <a:spLocks/>
          </p:cNvSpPr>
          <p:nvPr/>
        </p:nvSpPr>
        <p:spPr>
          <a:xfrm>
            <a:off x="1211768" y="3920778"/>
            <a:ext cx="2870831" cy="4683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rgbClr val="434343"/>
                </a:solidFill>
                <a:latin typeface="Montserrat" panose="00000500000000000000" pitchFamily="2" charset="0"/>
                <a:ea typeface="EB Garamond" panose="020B0604020202020204" charset="0"/>
                <a:cs typeface="Mongolian Baiti" panose="03000500000000000000" pitchFamily="66" charset="0"/>
              </a:rPr>
              <a:t>Form QL Sinh viên</a:t>
            </a:r>
          </a:p>
        </p:txBody>
      </p:sp>
      <p:sp>
        <p:nvSpPr>
          <p:cNvPr id="19" name="Google Shape;185;p17"/>
          <p:cNvSpPr txBox="1">
            <a:spLocks/>
          </p:cNvSpPr>
          <p:nvPr/>
        </p:nvSpPr>
        <p:spPr>
          <a:xfrm>
            <a:off x="5259148" y="3940052"/>
            <a:ext cx="2886296" cy="4683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rgbClr val="434343"/>
                </a:solidFill>
                <a:latin typeface="Montserrat" panose="00000500000000000000" pitchFamily="2" charset="0"/>
                <a:ea typeface="EB Garamond" panose="020B0604020202020204" charset="0"/>
                <a:cs typeface="Mongolian Baiti" panose="03000500000000000000" pitchFamily="66" charset="0"/>
              </a:rPr>
              <a:t>Form Danh sách đky</a:t>
            </a:r>
          </a:p>
        </p:txBody>
      </p:sp>
      <p:pic>
        <p:nvPicPr>
          <p:cNvPr id="4" name="Picture 3"/>
          <p:cNvPicPr>
            <a:picLocks noChangeAspect="1"/>
          </p:cNvPicPr>
          <p:nvPr/>
        </p:nvPicPr>
        <p:blipFill>
          <a:blip r:embed="rId3"/>
          <a:stretch>
            <a:fillRect/>
          </a:stretch>
        </p:blipFill>
        <p:spPr>
          <a:xfrm>
            <a:off x="4772912" y="1610819"/>
            <a:ext cx="3858768" cy="2077195"/>
          </a:xfrm>
          <a:prstGeom prst="rect">
            <a:avLst/>
          </a:prstGeom>
        </p:spPr>
      </p:pic>
      <p:pic>
        <p:nvPicPr>
          <p:cNvPr id="5" name="Picture 4"/>
          <p:cNvPicPr>
            <a:picLocks noChangeAspect="1"/>
          </p:cNvPicPr>
          <p:nvPr/>
        </p:nvPicPr>
        <p:blipFill>
          <a:blip r:embed="rId4"/>
          <a:stretch>
            <a:fillRect/>
          </a:stretch>
        </p:blipFill>
        <p:spPr>
          <a:xfrm>
            <a:off x="584270" y="1610819"/>
            <a:ext cx="3858768" cy="2078401"/>
          </a:xfrm>
          <a:prstGeom prst="rect">
            <a:avLst/>
          </a:prstGeom>
        </p:spPr>
      </p:pic>
    </p:spTree>
    <p:extLst>
      <p:ext uri="{BB962C8B-B14F-4D97-AF65-F5344CB8AC3E}">
        <p14:creationId xmlns:p14="http://schemas.microsoft.com/office/powerpoint/2010/main" val="3645211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2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2. Chương trình</a:t>
            </a:r>
            <a:endParaRPr sz="1400"/>
          </a:p>
        </p:txBody>
      </p:sp>
      <p:grpSp>
        <p:nvGrpSpPr>
          <p:cNvPr id="834" name="Google Shape;834;p25"/>
          <p:cNvGrpSpPr/>
          <p:nvPr/>
        </p:nvGrpSpPr>
        <p:grpSpPr>
          <a:xfrm>
            <a:off x="3524279" y="1822070"/>
            <a:ext cx="420580" cy="443712"/>
            <a:chOff x="4982550" y="238125"/>
            <a:chExt cx="1939050" cy="2045700"/>
          </a:xfrm>
        </p:grpSpPr>
        <p:sp>
          <p:nvSpPr>
            <p:cNvPr id="835" name="Google Shape;835;p25"/>
            <p:cNvSpPr/>
            <p:nvPr/>
          </p:nvSpPr>
          <p:spPr>
            <a:xfrm>
              <a:off x="4982550" y="713900"/>
              <a:ext cx="1939050" cy="1095600"/>
            </a:xfrm>
            <a:custGeom>
              <a:avLst/>
              <a:gdLst/>
              <a:ahLst/>
              <a:cxnLst/>
              <a:rect l="l" t="t" r="r" b="b"/>
              <a:pathLst>
                <a:path w="77562" h="43824" extrusionOk="0">
                  <a:moveTo>
                    <a:pt x="22760" y="6988"/>
                  </a:moveTo>
                  <a:lnTo>
                    <a:pt x="22760" y="6988"/>
                  </a:lnTo>
                  <a:cubicBezTo>
                    <a:pt x="14895" y="15382"/>
                    <a:pt x="14895" y="28451"/>
                    <a:pt x="22760" y="36863"/>
                  </a:cubicBezTo>
                  <a:cubicBezTo>
                    <a:pt x="15680" y="34013"/>
                    <a:pt x="9503" y="29356"/>
                    <a:pt x="4846" y="23333"/>
                  </a:cubicBezTo>
                  <a:cubicBezTo>
                    <a:pt x="4180" y="22497"/>
                    <a:pt x="4180" y="21337"/>
                    <a:pt x="4846" y="20501"/>
                  </a:cubicBezTo>
                  <a:cubicBezTo>
                    <a:pt x="9503" y="14478"/>
                    <a:pt x="15680" y="9820"/>
                    <a:pt x="22760" y="6988"/>
                  </a:cubicBezTo>
                  <a:close/>
                  <a:moveTo>
                    <a:pt x="38798" y="3917"/>
                  </a:moveTo>
                  <a:cubicBezTo>
                    <a:pt x="48745" y="3917"/>
                    <a:pt x="56798" y="11970"/>
                    <a:pt x="56798" y="21917"/>
                  </a:cubicBezTo>
                  <a:cubicBezTo>
                    <a:pt x="56798" y="31864"/>
                    <a:pt x="48745" y="39917"/>
                    <a:pt x="38798" y="39917"/>
                  </a:cubicBezTo>
                  <a:lnTo>
                    <a:pt x="38764" y="39917"/>
                  </a:lnTo>
                  <a:cubicBezTo>
                    <a:pt x="28817" y="39917"/>
                    <a:pt x="20747" y="31864"/>
                    <a:pt x="20747" y="21917"/>
                  </a:cubicBezTo>
                  <a:cubicBezTo>
                    <a:pt x="20747" y="11970"/>
                    <a:pt x="28817" y="3917"/>
                    <a:pt x="38764" y="3917"/>
                  </a:cubicBezTo>
                  <a:close/>
                  <a:moveTo>
                    <a:pt x="38813" y="1"/>
                  </a:moveTo>
                  <a:cubicBezTo>
                    <a:pt x="24855" y="1"/>
                    <a:pt x="11027" y="6193"/>
                    <a:pt x="1757" y="18078"/>
                  </a:cubicBezTo>
                  <a:cubicBezTo>
                    <a:pt x="0" y="20330"/>
                    <a:pt x="0" y="23486"/>
                    <a:pt x="1757" y="25739"/>
                  </a:cubicBezTo>
                  <a:cubicBezTo>
                    <a:pt x="10646" y="37153"/>
                    <a:pt x="24313" y="43824"/>
                    <a:pt x="38781" y="43824"/>
                  </a:cubicBezTo>
                  <a:cubicBezTo>
                    <a:pt x="53249" y="43824"/>
                    <a:pt x="66915" y="37153"/>
                    <a:pt x="75804" y="25739"/>
                  </a:cubicBezTo>
                  <a:cubicBezTo>
                    <a:pt x="77562" y="23486"/>
                    <a:pt x="77562" y="20330"/>
                    <a:pt x="75804" y="18078"/>
                  </a:cubicBezTo>
                  <a:lnTo>
                    <a:pt x="75804" y="18095"/>
                  </a:lnTo>
                  <a:cubicBezTo>
                    <a:pt x="75418" y="17599"/>
                    <a:pt x="74841" y="17340"/>
                    <a:pt x="74259" y="17340"/>
                  </a:cubicBezTo>
                  <a:cubicBezTo>
                    <a:pt x="73838" y="17340"/>
                    <a:pt x="73415" y="17475"/>
                    <a:pt x="73058" y="17754"/>
                  </a:cubicBezTo>
                  <a:cubicBezTo>
                    <a:pt x="72204" y="18419"/>
                    <a:pt x="72051" y="19648"/>
                    <a:pt x="72716" y="20501"/>
                  </a:cubicBezTo>
                  <a:cubicBezTo>
                    <a:pt x="73365" y="21337"/>
                    <a:pt x="73365" y="22497"/>
                    <a:pt x="72716" y="23333"/>
                  </a:cubicBezTo>
                  <a:cubicBezTo>
                    <a:pt x="68041" y="29356"/>
                    <a:pt x="61865" y="34013"/>
                    <a:pt x="54785" y="36863"/>
                  </a:cubicBezTo>
                  <a:cubicBezTo>
                    <a:pt x="62633" y="28468"/>
                    <a:pt x="62667" y="15433"/>
                    <a:pt x="54836" y="7022"/>
                  </a:cubicBezTo>
                  <a:lnTo>
                    <a:pt x="54836" y="7022"/>
                  </a:lnTo>
                  <a:cubicBezTo>
                    <a:pt x="58879" y="8643"/>
                    <a:pt x="62667" y="10878"/>
                    <a:pt x="66028" y="13642"/>
                  </a:cubicBezTo>
                  <a:cubicBezTo>
                    <a:pt x="66455" y="13983"/>
                    <a:pt x="66864" y="14341"/>
                    <a:pt x="67274" y="14700"/>
                  </a:cubicBezTo>
                  <a:cubicBezTo>
                    <a:pt x="67651" y="15030"/>
                    <a:pt x="68116" y="15194"/>
                    <a:pt x="68578" y="15194"/>
                  </a:cubicBezTo>
                  <a:cubicBezTo>
                    <a:pt x="69117" y="15194"/>
                    <a:pt x="69652" y="14970"/>
                    <a:pt x="70038" y="14529"/>
                  </a:cubicBezTo>
                  <a:cubicBezTo>
                    <a:pt x="70754" y="13727"/>
                    <a:pt x="70686" y="12499"/>
                    <a:pt x="69867" y="11782"/>
                  </a:cubicBezTo>
                  <a:cubicBezTo>
                    <a:pt x="69423" y="11390"/>
                    <a:pt x="68963" y="10997"/>
                    <a:pt x="68519" y="10622"/>
                  </a:cubicBezTo>
                  <a:cubicBezTo>
                    <a:pt x="59783" y="3471"/>
                    <a:pt x="49262" y="1"/>
                    <a:pt x="388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5"/>
            <p:cNvSpPr/>
            <p:nvPr/>
          </p:nvSpPr>
          <p:spPr>
            <a:xfrm>
              <a:off x="5728550" y="1054500"/>
              <a:ext cx="430825" cy="414625"/>
            </a:xfrm>
            <a:custGeom>
              <a:avLst/>
              <a:gdLst/>
              <a:ahLst/>
              <a:cxnLst/>
              <a:rect l="l" t="t" r="r" b="b"/>
              <a:pathLst>
                <a:path w="17233" h="16585" extrusionOk="0">
                  <a:moveTo>
                    <a:pt x="8904" y="3895"/>
                  </a:moveTo>
                  <a:cubicBezTo>
                    <a:pt x="11161" y="3895"/>
                    <a:pt x="13326" y="5648"/>
                    <a:pt x="13326" y="8293"/>
                  </a:cubicBezTo>
                  <a:cubicBezTo>
                    <a:pt x="13326" y="10715"/>
                    <a:pt x="11364" y="12678"/>
                    <a:pt x="8941" y="12678"/>
                  </a:cubicBezTo>
                  <a:cubicBezTo>
                    <a:pt x="5034" y="12678"/>
                    <a:pt x="3072" y="7951"/>
                    <a:pt x="5836" y="5188"/>
                  </a:cubicBezTo>
                  <a:cubicBezTo>
                    <a:pt x="6729" y="4294"/>
                    <a:pt x="7827" y="3895"/>
                    <a:pt x="8904" y="3895"/>
                  </a:cubicBezTo>
                  <a:close/>
                  <a:moveTo>
                    <a:pt x="8941" y="1"/>
                  </a:moveTo>
                  <a:cubicBezTo>
                    <a:pt x="5580" y="1"/>
                    <a:pt x="2560" y="2014"/>
                    <a:pt x="1280" y="5119"/>
                  </a:cubicBezTo>
                  <a:cubicBezTo>
                    <a:pt x="1" y="8224"/>
                    <a:pt x="700" y="11790"/>
                    <a:pt x="3072" y="14162"/>
                  </a:cubicBezTo>
                  <a:cubicBezTo>
                    <a:pt x="4656" y="15747"/>
                    <a:pt x="6774" y="16585"/>
                    <a:pt x="8932" y="16585"/>
                  </a:cubicBezTo>
                  <a:cubicBezTo>
                    <a:pt x="10003" y="16585"/>
                    <a:pt x="11084" y="16378"/>
                    <a:pt x="12114" y="15953"/>
                  </a:cubicBezTo>
                  <a:cubicBezTo>
                    <a:pt x="15203" y="14674"/>
                    <a:pt x="17233" y="11654"/>
                    <a:pt x="17233" y="8293"/>
                  </a:cubicBezTo>
                  <a:cubicBezTo>
                    <a:pt x="17233" y="3720"/>
                    <a:pt x="13513" y="1"/>
                    <a:pt x="8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5"/>
            <p:cNvSpPr/>
            <p:nvPr/>
          </p:nvSpPr>
          <p:spPr>
            <a:xfrm>
              <a:off x="5903000" y="238125"/>
              <a:ext cx="97700" cy="279400"/>
            </a:xfrm>
            <a:custGeom>
              <a:avLst/>
              <a:gdLst/>
              <a:ahLst/>
              <a:cxnLst/>
              <a:rect l="l" t="t" r="r" b="b"/>
              <a:pathLst>
                <a:path w="3908" h="11176" extrusionOk="0">
                  <a:moveTo>
                    <a:pt x="1963" y="0"/>
                  </a:moveTo>
                  <a:cubicBezTo>
                    <a:pt x="888" y="0"/>
                    <a:pt x="1" y="870"/>
                    <a:pt x="1" y="1962"/>
                  </a:cubicBezTo>
                  <a:lnTo>
                    <a:pt x="1" y="9281"/>
                  </a:lnTo>
                  <a:cubicBezTo>
                    <a:pt x="35" y="10339"/>
                    <a:pt x="905" y="11175"/>
                    <a:pt x="1963" y="11175"/>
                  </a:cubicBezTo>
                  <a:cubicBezTo>
                    <a:pt x="3021" y="11175"/>
                    <a:pt x="3874" y="10339"/>
                    <a:pt x="3908" y="9281"/>
                  </a:cubicBezTo>
                  <a:lnTo>
                    <a:pt x="3908" y="1962"/>
                  </a:lnTo>
                  <a:cubicBezTo>
                    <a:pt x="3908" y="870"/>
                    <a:pt x="3038" y="0"/>
                    <a:pt x="19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5"/>
            <p:cNvSpPr/>
            <p:nvPr/>
          </p:nvSpPr>
          <p:spPr>
            <a:xfrm>
              <a:off x="5903000" y="2004825"/>
              <a:ext cx="97700" cy="279000"/>
            </a:xfrm>
            <a:custGeom>
              <a:avLst/>
              <a:gdLst/>
              <a:ahLst/>
              <a:cxnLst/>
              <a:rect l="l" t="t" r="r" b="b"/>
              <a:pathLst>
                <a:path w="3908" h="11160" extrusionOk="0">
                  <a:moveTo>
                    <a:pt x="1993" y="1"/>
                  </a:moveTo>
                  <a:cubicBezTo>
                    <a:pt x="1983" y="1"/>
                    <a:pt x="1973" y="1"/>
                    <a:pt x="1963" y="1"/>
                  </a:cubicBezTo>
                  <a:cubicBezTo>
                    <a:pt x="888" y="1"/>
                    <a:pt x="1" y="871"/>
                    <a:pt x="1" y="1946"/>
                  </a:cubicBezTo>
                  <a:lnTo>
                    <a:pt x="1" y="9282"/>
                  </a:lnTo>
                  <a:cubicBezTo>
                    <a:pt x="35" y="10323"/>
                    <a:pt x="905" y="11159"/>
                    <a:pt x="1963" y="11159"/>
                  </a:cubicBezTo>
                  <a:cubicBezTo>
                    <a:pt x="3021" y="11159"/>
                    <a:pt x="3874" y="10323"/>
                    <a:pt x="3908" y="9282"/>
                  </a:cubicBezTo>
                  <a:lnTo>
                    <a:pt x="3908" y="1946"/>
                  </a:lnTo>
                  <a:cubicBezTo>
                    <a:pt x="3908" y="881"/>
                    <a:pt x="3054" y="1"/>
                    <a:pt x="1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5"/>
            <p:cNvSpPr/>
            <p:nvPr/>
          </p:nvSpPr>
          <p:spPr>
            <a:xfrm>
              <a:off x="6496325" y="523575"/>
              <a:ext cx="198375" cy="189200"/>
            </a:xfrm>
            <a:custGeom>
              <a:avLst/>
              <a:gdLst/>
              <a:ahLst/>
              <a:cxnLst/>
              <a:rect l="l" t="t" r="r" b="b"/>
              <a:pathLst>
                <a:path w="7935" h="7568" extrusionOk="0">
                  <a:moveTo>
                    <a:pt x="5793" y="0"/>
                  </a:moveTo>
                  <a:cubicBezTo>
                    <a:pt x="5290" y="0"/>
                    <a:pt x="4786" y="192"/>
                    <a:pt x="4402" y="576"/>
                  </a:cubicBezTo>
                  <a:lnTo>
                    <a:pt x="768" y="4227"/>
                  </a:lnTo>
                  <a:cubicBezTo>
                    <a:pt x="0" y="4978"/>
                    <a:pt x="0" y="6224"/>
                    <a:pt x="751" y="6991"/>
                  </a:cubicBezTo>
                  <a:cubicBezTo>
                    <a:pt x="1135" y="7375"/>
                    <a:pt x="1638" y="7567"/>
                    <a:pt x="2142" y="7567"/>
                  </a:cubicBezTo>
                  <a:cubicBezTo>
                    <a:pt x="2645" y="7567"/>
                    <a:pt x="3148" y="7375"/>
                    <a:pt x="3532" y="6991"/>
                  </a:cubicBezTo>
                  <a:lnTo>
                    <a:pt x="7166" y="3340"/>
                  </a:lnTo>
                  <a:cubicBezTo>
                    <a:pt x="7934" y="2590"/>
                    <a:pt x="7934" y="1344"/>
                    <a:pt x="7166" y="576"/>
                  </a:cubicBezTo>
                  <a:lnTo>
                    <a:pt x="7183" y="576"/>
                  </a:lnTo>
                  <a:cubicBezTo>
                    <a:pt x="6799" y="192"/>
                    <a:pt x="6296" y="0"/>
                    <a:pt x="57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5"/>
            <p:cNvSpPr/>
            <p:nvPr/>
          </p:nvSpPr>
          <p:spPr>
            <a:xfrm>
              <a:off x="5209025" y="1810875"/>
              <a:ext cx="198800" cy="189300"/>
            </a:xfrm>
            <a:custGeom>
              <a:avLst/>
              <a:gdLst/>
              <a:ahLst/>
              <a:cxnLst/>
              <a:rect l="l" t="t" r="r" b="b"/>
              <a:pathLst>
                <a:path w="7952" h="7572" extrusionOk="0">
                  <a:moveTo>
                    <a:pt x="5795" y="0"/>
                  </a:moveTo>
                  <a:cubicBezTo>
                    <a:pt x="5294" y="0"/>
                    <a:pt x="4795" y="192"/>
                    <a:pt x="4420" y="576"/>
                  </a:cubicBezTo>
                  <a:lnTo>
                    <a:pt x="769" y="4227"/>
                  </a:lnTo>
                  <a:cubicBezTo>
                    <a:pt x="1" y="4995"/>
                    <a:pt x="1" y="6240"/>
                    <a:pt x="769" y="7008"/>
                  </a:cubicBezTo>
                  <a:cubicBezTo>
                    <a:pt x="1152" y="7384"/>
                    <a:pt x="1651" y="7571"/>
                    <a:pt x="2151" y="7571"/>
                  </a:cubicBezTo>
                  <a:cubicBezTo>
                    <a:pt x="2650" y="7571"/>
                    <a:pt x="3149" y="7384"/>
                    <a:pt x="3533" y="7008"/>
                  </a:cubicBezTo>
                  <a:lnTo>
                    <a:pt x="7184" y="3357"/>
                  </a:lnTo>
                  <a:cubicBezTo>
                    <a:pt x="7951" y="2589"/>
                    <a:pt x="7951" y="1344"/>
                    <a:pt x="7184" y="576"/>
                  </a:cubicBezTo>
                  <a:cubicBezTo>
                    <a:pt x="6800" y="192"/>
                    <a:pt x="6296" y="0"/>
                    <a:pt x="57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5"/>
            <p:cNvSpPr/>
            <p:nvPr/>
          </p:nvSpPr>
          <p:spPr>
            <a:xfrm>
              <a:off x="5209025" y="523575"/>
              <a:ext cx="198800" cy="188875"/>
            </a:xfrm>
            <a:custGeom>
              <a:avLst/>
              <a:gdLst/>
              <a:ahLst/>
              <a:cxnLst/>
              <a:rect l="l" t="t" r="r" b="b"/>
              <a:pathLst>
                <a:path w="7952" h="7555" extrusionOk="0">
                  <a:moveTo>
                    <a:pt x="2151" y="0"/>
                  </a:moveTo>
                  <a:cubicBezTo>
                    <a:pt x="1651" y="0"/>
                    <a:pt x="1152" y="192"/>
                    <a:pt x="769" y="576"/>
                  </a:cubicBezTo>
                  <a:cubicBezTo>
                    <a:pt x="1" y="1344"/>
                    <a:pt x="1" y="2590"/>
                    <a:pt x="769" y="3340"/>
                  </a:cubicBezTo>
                  <a:lnTo>
                    <a:pt x="4420" y="6991"/>
                  </a:lnTo>
                  <a:cubicBezTo>
                    <a:pt x="4795" y="7367"/>
                    <a:pt x="5294" y="7554"/>
                    <a:pt x="5795" y="7554"/>
                  </a:cubicBezTo>
                  <a:cubicBezTo>
                    <a:pt x="6296" y="7554"/>
                    <a:pt x="6800" y="7367"/>
                    <a:pt x="7184" y="6991"/>
                  </a:cubicBezTo>
                  <a:cubicBezTo>
                    <a:pt x="7951" y="6224"/>
                    <a:pt x="7951" y="4978"/>
                    <a:pt x="7184" y="4210"/>
                  </a:cubicBezTo>
                  <a:lnTo>
                    <a:pt x="7184" y="4227"/>
                  </a:lnTo>
                  <a:lnTo>
                    <a:pt x="3533" y="576"/>
                  </a:lnTo>
                  <a:cubicBezTo>
                    <a:pt x="3149" y="192"/>
                    <a:pt x="2650" y="0"/>
                    <a:pt x="21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5"/>
            <p:cNvSpPr/>
            <p:nvPr/>
          </p:nvSpPr>
          <p:spPr>
            <a:xfrm>
              <a:off x="6496325" y="1811200"/>
              <a:ext cx="198800" cy="188975"/>
            </a:xfrm>
            <a:custGeom>
              <a:avLst/>
              <a:gdLst/>
              <a:ahLst/>
              <a:cxnLst/>
              <a:rect l="l" t="t" r="r" b="b"/>
              <a:pathLst>
                <a:path w="7952" h="7559" extrusionOk="0">
                  <a:moveTo>
                    <a:pt x="2144" y="0"/>
                  </a:moveTo>
                  <a:cubicBezTo>
                    <a:pt x="1643" y="0"/>
                    <a:pt x="1144" y="188"/>
                    <a:pt x="768" y="563"/>
                  </a:cubicBezTo>
                  <a:cubicBezTo>
                    <a:pt x="0" y="1331"/>
                    <a:pt x="0" y="2576"/>
                    <a:pt x="768" y="3344"/>
                  </a:cubicBezTo>
                  <a:lnTo>
                    <a:pt x="4402" y="6995"/>
                  </a:lnTo>
                  <a:cubicBezTo>
                    <a:pt x="4786" y="7371"/>
                    <a:pt x="5290" y="7558"/>
                    <a:pt x="5793" y="7558"/>
                  </a:cubicBezTo>
                  <a:cubicBezTo>
                    <a:pt x="6296" y="7558"/>
                    <a:pt x="6799" y="7371"/>
                    <a:pt x="7183" y="6995"/>
                  </a:cubicBezTo>
                  <a:cubicBezTo>
                    <a:pt x="7951" y="6227"/>
                    <a:pt x="7951" y="4982"/>
                    <a:pt x="7183" y="4214"/>
                  </a:cubicBezTo>
                  <a:lnTo>
                    <a:pt x="3532" y="563"/>
                  </a:lnTo>
                  <a:cubicBezTo>
                    <a:pt x="3148" y="188"/>
                    <a:pt x="2645" y="0"/>
                    <a:pt x="2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5"/>
          <p:cNvGrpSpPr/>
          <p:nvPr/>
        </p:nvGrpSpPr>
        <p:grpSpPr>
          <a:xfrm>
            <a:off x="3497919" y="3749106"/>
            <a:ext cx="473251" cy="381893"/>
            <a:chOff x="3347200" y="2315450"/>
            <a:chExt cx="2157025" cy="1740625"/>
          </a:xfrm>
        </p:grpSpPr>
        <p:sp>
          <p:nvSpPr>
            <p:cNvPr id="866" name="Google Shape;866;p25"/>
            <p:cNvSpPr/>
            <p:nvPr/>
          </p:nvSpPr>
          <p:spPr>
            <a:xfrm>
              <a:off x="3347200" y="2315450"/>
              <a:ext cx="2157025" cy="1740625"/>
            </a:xfrm>
            <a:custGeom>
              <a:avLst/>
              <a:gdLst/>
              <a:ahLst/>
              <a:cxnLst/>
              <a:rect l="l" t="t" r="r" b="b"/>
              <a:pathLst>
                <a:path w="86281" h="69625" extrusionOk="0">
                  <a:moveTo>
                    <a:pt x="61371" y="4200"/>
                  </a:moveTo>
                  <a:cubicBezTo>
                    <a:pt x="66178" y="4200"/>
                    <a:pt x="70983" y="6060"/>
                    <a:pt x="74610" y="9773"/>
                  </a:cubicBezTo>
                  <a:cubicBezTo>
                    <a:pt x="81674" y="16990"/>
                    <a:pt x="81520" y="28745"/>
                    <a:pt x="74286" y="35980"/>
                  </a:cubicBezTo>
                  <a:lnTo>
                    <a:pt x="46083" y="64182"/>
                  </a:lnTo>
                  <a:cubicBezTo>
                    <a:pt x="45256" y="65001"/>
                    <a:pt x="44177" y="65411"/>
                    <a:pt x="43100" y="65411"/>
                  </a:cubicBezTo>
                  <a:cubicBezTo>
                    <a:pt x="42023" y="65411"/>
                    <a:pt x="40948" y="65001"/>
                    <a:pt x="40129" y="64182"/>
                  </a:cubicBezTo>
                  <a:lnTo>
                    <a:pt x="11739" y="35792"/>
                  </a:lnTo>
                  <a:cubicBezTo>
                    <a:pt x="4505" y="28575"/>
                    <a:pt x="4505" y="16854"/>
                    <a:pt x="11739" y="9619"/>
                  </a:cubicBezTo>
                  <a:cubicBezTo>
                    <a:pt x="15356" y="6011"/>
                    <a:pt x="20090" y="4207"/>
                    <a:pt x="24825" y="4207"/>
                  </a:cubicBezTo>
                  <a:cubicBezTo>
                    <a:pt x="29559" y="4207"/>
                    <a:pt x="34294" y="6011"/>
                    <a:pt x="37911" y="9619"/>
                  </a:cubicBezTo>
                  <a:lnTo>
                    <a:pt x="40129" y="11837"/>
                  </a:lnTo>
                  <a:lnTo>
                    <a:pt x="36734" y="15250"/>
                  </a:lnTo>
                  <a:cubicBezTo>
                    <a:pt x="35966" y="16069"/>
                    <a:pt x="35983" y="17365"/>
                    <a:pt x="36785" y="18167"/>
                  </a:cubicBezTo>
                  <a:cubicBezTo>
                    <a:pt x="37197" y="18571"/>
                    <a:pt x="37739" y="18776"/>
                    <a:pt x="38281" y="18776"/>
                  </a:cubicBezTo>
                  <a:cubicBezTo>
                    <a:pt x="38793" y="18776"/>
                    <a:pt x="39304" y="18592"/>
                    <a:pt x="39702" y="18219"/>
                  </a:cubicBezTo>
                  <a:lnTo>
                    <a:pt x="48284" y="9619"/>
                  </a:lnTo>
                  <a:cubicBezTo>
                    <a:pt x="51899" y="6004"/>
                    <a:pt x="56636" y="4200"/>
                    <a:pt x="61371" y="4200"/>
                  </a:cubicBezTo>
                  <a:close/>
                  <a:moveTo>
                    <a:pt x="61378" y="1"/>
                  </a:moveTo>
                  <a:cubicBezTo>
                    <a:pt x="55566" y="1"/>
                    <a:pt x="49752" y="2215"/>
                    <a:pt x="45316" y="6651"/>
                  </a:cubicBezTo>
                  <a:lnTo>
                    <a:pt x="43098" y="8869"/>
                  </a:lnTo>
                  <a:lnTo>
                    <a:pt x="40880" y="6651"/>
                  </a:lnTo>
                  <a:cubicBezTo>
                    <a:pt x="36457" y="2287"/>
                    <a:pt x="30699" y="108"/>
                    <a:pt x="24941" y="108"/>
                  </a:cubicBezTo>
                  <a:cubicBezTo>
                    <a:pt x="19127" y="108"/>
                    <a:pt x="13313" y="2330"/>
                    <a:pt x="8872" y="6770"/>
                  </a:cubicBezTo>
                  <a:cubicBezTo>
                    <a:pt x="51" y="15591"/>
                    <a:pt x="0" y="29889"/>
                    <a:pt x="8770" y="38778"/>
                  </a:cubicBezTo>
                  <a:lnTo>
                    <a:pt x="37160" y="67168"/>
                  </a:lnTo>
                  <a:cubicBezTo>
                    <a:pt x="38798" y="68806"/>
                    <a:pt x="40948" y="69625"/>
                    <a:pt x="43100" y="69625"/>
                  </a:cubicBezTo>
                  <a:cubicBezTo>
                    <a:pt x="45252" y="69625"/>
                    <a:pt x="47406" y="68806"/>
                    <a:pt x="49052" y="67168"/>
                  </a:cubicBezTo>
                  <a:lnTo>
                    <a:pt x="77255" y="38965"/>
                  </a:lnTo>
                  <a:cubicBezTo>
                    <a:pt x="86110" y="30093"/>
                    <a:pt x="86280" y="15693"/>
                    <a:pt x="77630" y="6838"/>
                  </a:cubicBezTo>
                  <a:cubicBezTo>
                    <a:pt x="73178" y="2283"/>
                    <a:pt x="67279" y="1"/>
                    <a:pt x="613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5"/>
            <p:cNvSpPr/>
            <p:nvPr/>
          </p:nvSpPr>
          <p:spPr>
            <a:xfrm>
              <a:off x="4912600" y="2511375"/>
              <a:ext cx="354050" cy="403725"/>
            </a:xfrm>
            <a:custGeom>
              <a:avLst/>
              <a:gdLst/>
              <a:ahLst/>
              <a:cxnLst/>
              <a:rect l="l" t="t" r="r" b="b"/>
              <a:pathLst>
                <a:path w="14162" h="16149" extrusionOk="0">
                  <a:moveTo>
                    <a:pt x="2335" y="0"/>
                  </a:moveTo>
                  <a:cubicBezTo>
                    <a:pt x="1409" y="0"/>
                    <a:pt x="563" y="606"/>
                    <a:pt x="307" y="1544"/>
                  </a:cubicBezTo>
                  <a:cubicBezTo>
                    <a:pt x="0" y="2670"/>
                    <a:pt x="648" y="3813"/>
                    <a:pt x="1774" y="4137"/>
                  </a:cubicBezTo>
                  <a:cubicBezTo>
                    <a:pt x="6330" y="5417"/>
                    <a:pt x="9589" y="9443"/>
                    <a:pt x="9879" y="14186"/>
                  </a:cubicBezTo>
                  <a:cubicBezTo>
                    <a:pt x="9947" y="15295"/>
                    <a:pt x="10868" y="16148"/>
                    <a:pt x="11977" y="16148"/>
                  </a:cubicBezTo>
                  <a:lnTo>
                    <a:pt x="12114" y="16148"/>
                  </a:lnTo>
                  <a:cubicBezTo>
                    <a:pt x="13274" y="16080"/>
                    <a:pt x="14161" y="15090"/>
                    <a:pt x="14076" y="13930"/>
                  </a:cubicBezTo>
                  <a:lnTo>
                    <a:pt x="14076" y="13913"/>
                  </a:lnTo>
                  <a:cubicBezTo>
                    <a:pt x="13683" y="7396"/>
                    <a:pt x="9196" y="1851"/>
                    <a:pt x="2900" y="76"/>
                  </a:cubicBezTo>
                  <a:cubicBezTo>
                    <a:pt x="2712" y="25"/>
                    <a:pt x="2522" y="0"/>
                    <a:pt x="2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5;p17"/>
          <p:cNvSpPr txBox="1">
            <a:spLocks/>
          </p:cNvSpPr>
          <p:nvPr/>
        </p:nvSpPr>
        <p:spPr>
          <a:xfrm>
            <a:off x="3594961" y="3496438"/>
            <a:ext cx="2408875" cy="46835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a:solidFill>
                  <a:srgbClr val="434343"/>
                </a:solidFill>
                <a:latin typeface="Montserrat" panose="00000500000000000000" pitchFamily="2" charset="0"/>
                <a:ea typeface="EB Garamond" panose="020B0604020202020204" charset="0"/>
                <a:cs typeface="Mongolian Baiti" panose="03000500000000000000" pitchFamily="66" charset="0"/>
              </a:rPr>
              <a:t>Các lỗi thường gặp</a:t>
            </a:r>
          </a:p>
        </p:txBody>
      </p:sp>
      <p:pic>
        <p:nvPicPr>
          <p:cNvPr id="3" name="Picture 2"/>
          <p:cNvPicPr>
            <a:picLocks noChangeAspect="1"/>
          </p:cNvPicPr>
          <p:nvPr/>
        </p:nvPicPr>
        <p:blipFill>
          <a:blip r:embed="rId3"/>
          <a:stretch>
            <a:fillRect/>
          </a:stretch>
        </p:blipFill>
        <p:spPr>
          <a:xfrm>
            <a:off x="1455920" y="1667031"/>
            <a:ext cx="2355971" cy="1447874"/>
          </a:xfrm>
          <a:prstGeom prst="rect">
            <a:avLst/>
          </a:prstGeom>
        </p:spPr>
      </p:pic>
      <p:pic>
        <p:nvPicPr>
          <p:cNvPr id="5" name="Picture 4"/>
          <p:cNvPicPr>
            <a:picLocks noChangeAspect="1"/>
          </p:cNvPicPr>
          <p:nvPr/>
        </p:nvPicPr>
        <p:blipFill>
          <a:blip r:embed="rId4"/>
          <a:stretch>
            <a:fillRect/>
          </a:stretch>
        </p:blipFill>
        <p:spPr>
          <a:xfrm>
            <a:off x="5028519" y="1667031"/>
            <a:ext cx="2489328" cy="1447874"/>
          </a:xfrm>
          <a:prstGeom prst="rect">
            <a:avLst/>
          </a:prstGeom>
        </p:spPr>
      </p:pic>
    </p:spTree>
    <p:extLst>
      <p:ext uri="{BB962C8B-B14F-4D97-AF65-F5344CB8AC3E}">
        <p14:creationId xmlns:p14="http://schemas.microsoft.com/office/powerpoint/2010/main" val="269007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ctrTitle"/>
          </p:nvPr>
        </p:nvSpPr>
        <p:spPr>
          <a:xfrm>
            <a:off x="790975" y="720000"/>
            <a:ext cx="5012400" cy="3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Mục lục</a:t>
            </a:r>
            <a:endParaRPr/>
          </a:p>
        </p:txBody>
      </p:sp>
      <p:sp>
        <p:nvSpPr>
          <p:cNvPr id="141" name="Google Shape;141;p15"/>
          <p:cNvSpPr txBox="1"/>
          <p:nvPr/>
        </p:nvSpPr>
        <p:spPr>
          <a:xfrm flipH="1">
            <a:off x="790974" y="1308410"/>
            <a:ext cx="6692825" cy="3271540"/>
          </a:xfrm>
          <a:prstGeom prst="rect">
            <a:avLst/>
          </a:prstGeom>
          <a:noFill/>
          <a:ln>
            <a:noFill/>
          </a:ln>
        </p:spPr>
        <p:txBody>
          <a:bodyPr spcFirstLastPara="1" wrap="square" lIns="91425" tIns="91425" rIns="91425" bIns="91425" anchor="t" anchorCtr="0">
            <a:noAutofit/>
          </a:bodyPr>
          <a:lstStyle/>
          <a:p>
            <a:pPr marL="514350" lvl="0" indent="-514350" algn="l" rtl="0">
              <a:lnSpc>
                <a:spcPct val="115000"/>
              </a:lnSpc>
              <a:spcBef>
                <a:spcPts val="0"/>
              </a:spcBef>
              <a:spcAft>
                <a:spcPts val="0"/>
              </a:spcAft>
              <a:buFont typeface="+mj-lt"/>
              <a:buAutoNum type="romanUcPeriod"/>
            </a:pPr>
            <a:r>
              <a:rPr lang="en-US" sz="2400" b="1">
                <a:solidFill>
                  <a:srgbClr val="434343"/>
                </a:solidFill>
                <a:latin typeface="EB Garamond"/>
                <a:ea typeface="EB Garamond"/>
                <a:cs typeface="EB Garamond"/>
                <a:sym typeface="EB Garamond"/>
              </a:rPr>
              <a:t> Đặt vấn đề</a:t>
            </a:r>
          </a:p>
          <a:p>
            <a:pPr marL="514350" lvl="0" indent="-514350" algn="l" rtl="0">
              <a:lnSpc>
                <a:spcPct val="115000"/>
              </a:lnSpc>
              <a:spcBef>
                <a:spcPts val="0"/>
              </a:spcBef>
              <a:spcAft>
                <a:spcPts val="0"/>
              </a:spcAft>
              <a:buFont typeface="+mj-lt"/>
              <a:buAutoNum type="romanUcPeriod"/>
            </a:pPr>
            <a:r>
              <a:rPr lang="en-US" sz="2400" b="1">
                <a:solidFill>
                  <a:srgbClr val="434343"/>
                </a:solidFill>
                <a:latin typeface="EB Garamond"/>
                <a:ea typeface="EB Garamond"/>
                <a:cs typeface="EB Garamond"/>
                <a:sym typeface="EB Garamond"/>
              </a:rPr>
              <a:t> Các yêu cầu</a:t>
            </a:r>
          </a:p>
          <a:p>
            <a:pPr marL="514350" lvl="0" indent="-514350" algn="l" rtl="0">
              <a:lnSpc>
                <a:spcPct val="115000"/>
              </a:lnSpc>
              <a:spcBef>
                <a:spcPts val="0"/>
              </a:spcBef>
              <a:spcAft>
                <a:spcPts val="0"/>
              </a:spcAft>
              <a:buFont typeface="+mj-lt"/>
              <a:buAutoNum type="romanUcPeriod"/>
            </a:pPr>
            <a:r>
              <a:rPr lang="en-US" sz="2400" b="1">
                <a:solidFill>
                  <a:srgbClr val="434343"/>
                </a:solidFill>
                <a:latin typeface="EB Garamond"/>
                <a:ea typeface="EB Garamond"/>
                <a:cs typeface="EB Garamond"/>
                <a:sym typeface="EB Garamond"/>
              </a:rPr>
              <a:t> Phân tích thiết kế hệ thống</a:t>
            </a:r>
          </a:p>
          <a:p>
            <a:pPr marL="514350" lvl="0" indent="-514350" algn="l" rtl="0">
              <a:lnSpc>
                <a:spcPct val="115000"/>
              </a:lnSpc>
              <a:spcBef>
                <a:spcPts val="0"/>
              </a:spcBef>
              <a:spcAft>
                <a:spcPts val="0"/>
              </a:spcAft>
              <a:buFont typeface="+mj-lt"/>
              <a:buAutoNum type="romanUcPeriod"/>
            </a:pPr>
            <a:r>
              <a:rPr lang="en-US" sz="2400" b="1">
                <a:solidFill>
                  <a:srgbClr val="434343"/>
                </a:solidFill>
                <a:latin typeface="EB Garamond"/>
                <a:ea typeface="EB Garamond"/>
                <a:cs typeface="EB Garamond"/>
                <a:sym typeface="EB Garamond"/>
              </a:rPr>
              <a:t> Kết luận</a:t>
            </a:r>
            <a:endParaRPr sz="2400" b="1">
              <a:solidFill>
                <a:srgbClr val="434343"/>
              </a:solidFill>
              <a:latin typeface="EB Garamond"/>
              <a:ea typeface="EB Garamond"/>
              <a:cs typeface="EB Garamond"/>
              <a:sym typeface="EB Garamond"/>
            </a:endParaRPr>
          </a:p>
        </p:txBody>
      </p:sp>
      <p:grpSp>
        <p:nvGrpSpPr>
          <p:cNvPr id="142" name="Google Shape;142;p15"/>
          <p:cNvGrpSpPr/>
          <p:nvPr/>
        </p:nvGrpSpPr>
        <p:grpSpPr>
          <a:xfrm>
            <a:off x="732897" y="3217904"/>
            <a:ext cx="927302" cy="2083860"/>
            <a:chOff x="2449930" y="2556776"/>
            <a:chExt cx="1339065" cy="3009185"/>
          </a:xfrm>
        </p:grpSpPr>
        <p:sp>
          <p:nvSpPr>
            <p:cNvPr id="143" name="Google Shape;143;p15"/>
            <p:cNvSpPr/>
            <p:nvPr/>
          </p:nvSpPr>
          <p:spPr>
            <a:xfrm>
              <a:off x="2449930" y="2556776"/>
              <a:ext cx="1339065" cy="2243750"/>
            </a:xfrm>
            <a:custGeom>
              <a:avLst/>
              <a:gdLst/>
              <a:ahLst/>
              <a:cxnLst/>
              <a:rect l="l" t="t" r="r" b="b"/>
              <a:pathLst>
                <a:path w="62727" h="105106" extrusionOk="0">
                  <a:moveTo>
                    <a:pt x="31083" y="0"/>
                  </a:moveTo>
                  <a:cubicBezTo>
                    <a:pt x="30660" y="0"/>
                    <a:pt x="30078" y="77"/>
                    <a:pt x="29410" y="366"/>
                  </a:cubicBezTo>
                  <a:cubicBezTo>
                    <a:pt x="23250" y="2407"/>
                    <a:pt x="21611" y="16772"/>
                    <a:pt x="21172" y="24241"/>
                  </a:cubicBezTo>
                  <a:cubicBezTo>
                    <a:pt x="21082" y="25817"/>
                    <a:pt x="20271" y="27035"/>
                    <a:pt x="19296" y="27035"/>
                  </a:cubicBezTo>
                  <a:cubicBezTo>
                    <a:pt x="19260" y="27035"/>
                    <a:pt x="19224" y="27033"/>
                    <a:pt x="19188" y="27030"/>
                  </a:cubicBezTo>
                  <a:cubicBezTo>
                    <a:pt x="19071" y="27019"/>
                    <a:pt x="18950" y="27014"/>
                    <a:pt x="18825" y="27014"/>
                  </a:cubicBezTo>
                  <a:cubicBezTo>
                    <a:pt x="16566" y="27014"/>
                    <a:pt x="13102" y="28718"/>
                    <a:pt x="11108" y="31917"/>
                  </a:cubicBezTo>
                  <a:cubicBezTo>
                    <a:pt x="8196" y="36601"/>
                    <a:pt x="8495" y="49895"/>
                    <a:pt x="8858" y="56599"/>
                  </a:cubicBezTo>
                  <a:cubicBezTo>
                    <a:pt x="8957" y="58430"/>
                    <a:pt x="8037" y="59917"/>
                    <a:pt x="6895" y="59917"/>
                  </a:cubicBezTo>
                  <a:cubicBezTo>
                    <a:pt x="6888" y="59917"/>
                    <a:pt x="6881" y="59917"/>
                    <a:pt x="6874" y="59917"/>
                  </a:cubicBezTo>
                  <a:cubicBezTo>
                    <a:pt x="6854" y="59917"/>
                    <a:pt x="6835" y="59916"/>
                    <a:pt x="6815" y="59916"/>
                  </a:cubicBezTo>
                  <a:cubicBezTo>
                    <a:pt x="2657" y="59916"/>
                    <a:pt x="1204" y="66933"/>
                    <a:pt x="1204" y="66933"/>
                  </a:cubicBezTo>
                  <a:cubicBezTo>
                    <a:pt x="170" y="70668"/>
                    <a:pt x="0" y="74469"/>
                    <a:pt x="472" y="78249"/>
                  </a:cubicBezTo>
                  <a:cubicBezTo>
                    <a:pt x="2716" y="96150"/>
                    <a:pt x="17018" y="105106"/>
                    <a:pt x="31329" y="105106"/>
                  </a:cubicBezTo>
                  <a:cubicBezTo>
                    <a:pt x="45614" y="105106"/>
                    <a:pt x="59909" y="96183"/>
                    <a:pt x="62231" y="78325"/>
                  </a:cubicBezTo>
                  <a:cubicBezTo>
                    <a:pt x="62727" y="74520"/>
                    <a:pt x="62566" y="70692"/>
                    <a:pt x="61526" y="66933"/>
                  </a:cubicBezTo>
                  <a:cubicBezTo>
                    <a:pt x="61526" y="66933"/>
                    <a:pt x="60070" y="59916"/>
                    <a:pt x="55912" y="59916"/>
                  </a:cubicBezTo>
                  <a:cubicBezTo>
                    <a:pt x="55892" y="59916"/>
                    <a:pt x="55872" y="59917"/>
                    <a:pt x="55853" y="59917"/>
                  </a:cubicBezTo>
                  <a:cubicBezTo>
                    <a:pt x="55846" y="59917"/>
                    <a:pt x="55839" y="59917"/>
                    <a:pt x="55832" y="59917"/>
                  </a:cubicBezTo>
                  <a:cubicBezTo>
                    <a:pt x="54689" y="59917"/>
                    <a:pt x="53770" y="58430"/>
                    <a:pt x="53869" y="56599"/>
                  </a:cubicBezTo>
                  <a:cubicBezTo>
                    <a:pt x="54232" y="49895"/>
                    <a:pt x="54534" y="36601"/>
                    <a:pt x="51619" y="31917"/>
                  </a:cubicBezTo>
                  <a:cubicBezTo>
                    <a:pt x="49627" y="28718"/>
                    <a:pt x="46161" y="27014"/>
                    <a:pt x="43904" y="27014"/>
                  </a:cubicBezTo>
                  <a:cubicBezTo>
                    <a:pt x="43780" y="27014"/>
                    <a:pt x="43659" y="27019"/>
                    <a:pt x="43542" y="27030"/>
                  </a:cubicBezTo>
                  <a:cubicBezTo>
                    <a:pt x="43505" y="27033"/>
                    <a:pt x="43470" y="27035"/>
                    <a:pt x="43434" y="27035"/>
                  </a:cubicBezTo>
                  <a:cubicBezTo>
                    <a:pt x="42459" y="27035"/>
                    <a:pt x="41648" y="25817"/>
                    <a:pt x="41555" y="24241"/>
                  </a:cubicBezTo>
                  <a:cubicBezTo>
                    <a:pt x="41119" y="16772"/>
                    <a:pt x="39480" y="2407"/>
                    <a:pt x="33317" y="366"/>
                  </a:cubicBezTo>
                  <a:cubicBezTo>
                    <a:pt x="32649" y="77"/>
                    <a:pt x="32066" y="0"/>
                    <a:pt x="31644" y="0"/>
                  </a:cubicBezTo>
                  <a:cubicBezTo>
                    <a:pt x="31540" y="0"/>
                    <a:pt x="31447" y="5"/>
                    <a:pt x="31363" y="12"/>
                  </a:cubicBezTo>
                  <a:cubicBezTo>
                    <a:pt x="31280" y="5"/>
                    <a:pt x="31186" y="0"/>
                    <a:pt x="31083" y="0"/>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2876464" y="3265233"/>
              <a:ext cx="475943" cy="2300727"/>
            </a:xfrm>
            <a:custGeom>
              <a:avLst/>
              <a:gdLst/>
              <a:ahLst/>
              <a:cxnLst/>
              <a:rect l="l" t="t" r="r" b="b"/>
              <a:pathLst>
                <a:path w="22295" h="107775" extrusionOk="0">
                  <a:moveTo>
                    <a:pt x="11420" y="1"/>
                  </a:moveTo>
                  <a:cubicBezTo>
                    <a:pt x="10633" y="1"/>
                    <a:pt x="9998" y="639"/>
                    <a:pt x="9998" y="1425"/>
                  </a:cubicBezTo>
                  <a:lnTo>
                    <a:pt x="9998" y="44649"/>
                  </a:lnTo>
                  <a:lnTo>
                    <a:pt x="1966" y="35011"/>
                  </a:lnTo>
                  <a:cubicBezTo>
                    <a:pt x="1760" y="34764"/>
                    <a:pt x="1464" y="34636"/>
                    <a:pt x="1167" y="34636"/>
                  </a:cubicBezTo>
                  <a:cubicBezTo>
                    <a:pt x="933" y="34636"/>
                    <a:pt x="697" y="34715"/>
                    <a:pt x="503" y="34878"/>
                  </a:cubicBezTo>
                  <a:cubicBezTo>
                    <a:pt x="61" y="35244"/>
                    <a:pt x="1" y="35900"/>
                    <a:pt x="370" y="36342"/>
                  </a:cubicBezTo>
                  <a:lnTo>
                    <a:pt x="9998" y="47894"/>
                  </a:lnTo>
                  <a:lnTo>
                    <a:pt x="9998" y="106350"/>
                  </a:lnTo>
                  <a:cubicBezTo>
                    <a:pt x="9998" y="107136"/>
                    <a:pt x="10633" y="107774"/>
                    <a:pt x="11420" y="107774"/>
                  </a:cubicBezTo>
                  <a:cubicBezTo>
                    <a:pt x="12206" y="107774"/>
                    <a:pt x="12844" y="107136"/>
                    <a:pt x="12844" y="106350"/>
                  </a:cubicBezTo>
                  <a:lnTo>
                    <a:pt x="12844" y="34905"/>
                  </a:lnTo>
                  <a:lnTo>
                    <a:pt x="21944" y="24414"/>
                  </a:lnTo>
                  <a:cubicBezTo>
                    <a:pt x="22294" y="23997"/>
                    <a:pt x="22246" y="23377"/>
                    <a:pt x="21835" y="23020"/>
                  </a:cubicBezTo>
                  <a:cubicBezTo>
                    <a:pt x="21646" y="22857"/>
                    <a:pt x="21414" y="22776"/>
                    <a:pt x="21183" y="22776"/>
                  </a:cubicBezTo>
                  <a:cubicBezTo>
                    <a:pt x="20909" y="22776"/>
                    <a:pt x="20637" y="22889"/>
                    <a:pt x="20441" y="23108"/>
                  </a:cubicBezTo>
                  <a:lnTo>
                    <a:pt x="20441" y="23111"/>
                  </a:lnTo>
                  <a:lnTo>
                    <a:pt x="12844" y="31866"/>
                  </a:lnTo>
                  <a:lnTo>
                    <a:pt x="12844" y="19413"/>
                  </a:lnTo>
                  <a:lnTo>
                    <a:pt x="21944" y="8922"/>
                  </a:lnTo>
                  <a:cubicBezTo>
                    <a:pt x="22294" y="8505"/>
                    <a:pt x="22246" y="7885"/>
                    <a:pt x="21835" y="7528"/>
                  </a:cubicBezTo>
                  <a:cubicBezTo>
                    <a:pt x="21646" y="7364"/>
                    <a:pt x="21414" y="7284"/>
                    <a:pt x="21183" y="7284"/>
                  </a:cubicBezTo>
                  <a:cubicBezTo>
                    <a:pt x="20909" y="7284"/>
                    <a:pt x="20637" y="7396"/>
                    <a:pt x="20441" y="7615"/>
                  </a:cubicBezTo>
                  <a:lnTo>
                    <a:pt x="12844" y="16373"/>
                  </a:lnTo>
                  <a:lnTo>
                    <a:pt x="12844" y="1425"/>
                  </a:lnTo>
                  <a:cubicBezTo>
                    <a:pt x="12844" y="639"/>
                    <a:pt x="12206" y="1"/>
                    <a:pt x="11420"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15"/>
          <p:cNvGrpSpPr/>
          <p:nvPr/>
        </p:nvGrpSpPr>
        <p:grpSpPr>
          <a:xfrm>
            <a:off x="-2" y="3587707"/>
            <a:ext cx="1282408" cy="1701863"/>
            <a:chOff x="1231043" y="3326737"/>
            <a:chExt cx="1851853" cy="2457564"/>
          </a:xfrm>
        </p:grpSpPr>
        <p:sp>
          <p:nvSpPr>
            <p:cNvPr id="146" name="Google Shape;146;p15"/>
            <p:cNvSpPr/>
            <p:nvPr/>
          </p:nvSpPr>
          <p:spPr>
            <a:xfrm>
              <a:off x="1231043" y="3326737"/>
              <a:ext cx="1851853" cy="1904112"/>
            </a:xfrm>
            <a:custGeom>
              <a:avLst/>
              <a:gdLst/>
              <a:ahLst/>
              <a:cxnLst/>
              <a:rect l="l" t="t" r="r" b="b"/>
              <a:pathLst>
                <a:path w="86748" h="89196" extrusionOk="0">
                  <a:moveTo>
                    <a:pt x="43054" y="1"/>
                  </a:moveTo>
                  <a:cubicBezTo>
                    <a:pt x="42402" y="1"/>
                    <a:pt x="41751" y="88"/>
                    <a:pt x="41123" y="262"/>
                  </a:cubicBezTo>
                  <a:cubicBezTo>
                    <a:pt x="34016" y="1728"/>
                    <a:pt x="32123" y="12041"/>
                    <a:pt x="31621" y="17405"/>
                  </a:cubicBezTo>
                  <a:cubicBezTo>
                    <a:pt x="31513" y="18538"/>
                    <a:pt x="30574" y="19411"/>
                    <a:pt x="29452" y="19411"/>
                  </a:cubicBezTo>
                  <a:cubicBezTo>
                    <a:pt x="29411" y="19411"/>
                    <a:pt x="29370" y="19410"/>
                    <a:pt x="29329" y="19407"/>
                  </a:cubicBezTo>
                  <a:cubicBezTo>
                    <a:pt x="29192" y="19400"/>
                    <a:pt x="29051" y="19396"/>
                    <a:pt x="28905" y="19396"/>
                  </a:cubicBezTo>
                  <a:cubicBezTo>
                    <a:pt x="26301" y="19396"/>
                    <a:pt x="22308" y="20621"/>
                    <a:pt x="20011" y="22918"/>
                  </a:cubicBezTo>
                  <a:cubicBezTo>
                    <a:pt x="16648" y="26278"/>
                    <a:pt x="16996" y="35825"/>
                    <a:pt x="17414" y="40637"/>
                  </a:cubicBezTo>
                  <a:cubicBezTo>
                    <a:pt x="17531" y="41954"/>
                    <a:pt x="16467" y="43020"/>
                    <a:pt x="15150" y="43020"/>
                  </a:cubicBezTo>
                  <a:cubicBezTo>
                    <a:pt x="15142" y="43020"/>
                    <a:pt x="15135" y="43020"/>
                    <a:pt x="15127" y="43020"/>
                  </a:cubicBezTo>
                  <a:cubicBezTo>
                    <a:pt x="15104" y="43020"/>
                    <a:pt x="15081" y="43019"/>
                    <a:pt x="15059" y="43019"/>
                  </a:cubicBezTo>
                  <a:cubicBezTo>
                    <a:pt x="10264" y="43019"/>
                    <a:pt x="8583" y="48058"/>
                    <a:pt x="8583" y="48058"/>
                  </a:cubicBezTo>
                  <a:cubicBezTo>
                    <a:pt x="1" y="67367"/>
                    <a:pt x="37751" y="86679"/>
                    <a:pt x="42399" y="88968"/>
                  </a:cubicBezTo>
                  <a:cubicBezTo>
                    <a:pt x="42704" y="89116"/>
                    <a:pt x="43037" y="89195"/>
                    <a:pt x="43376" y="89195"/>
                  </a:cubicBezTo>
                  <a:cubicBezTo>
                    <a:pt x="43714" y="89195"/>
                    <a:pt x="44047" y="89116"/>
                    <a:pt x="44349" y="88968"/>
                  </a:cubicBezTo>
                  <a:cubicBezTo>
                    <a:pt x="48998" y="86679"/>
                    <a:pt x="86748" y="67367"/>
                    <a:pt x="78165" y="48058"/>
                  </a:cubicBezTo>
                  <a:cubicBezTo>
                    <a:pt x="78165" y="48058"/>
                    <a:pt x="76488" y="43019"/>
                    <a:pt x="71693" y="43019"/>
                  </a:cubicBezTo>
                  <a:cubicBezTo>
                    <a:pt x="71670" y="43019"/>
                    <a:pt x="71647" y="43020"/>
                    <a:pt x="71624" y="43020"/>
                  </a:cubicBezTo>
                  <a:cubicBezTo>
                    <a:pt x="71617" y="43020"/>
                    <a:pt x="71609" y="43020"/>
                    <a:pt x="71602" y="43020"/>
                  </a:cubicBezTo>
                  <a:cubicBezTo>
                    <a:pt x="70282" y="43020"/>
                    <a:pt x="69224" y="41954"/>
                    <a:pt x="69335" y="40637"/>
                  </a:cubicBezTo>
                  <a:cubicBezTo>
                    <a:pt x="69755" y="35825"/>
                    <a:pt x="70103" y="26278"/>
                    <a:pt x="66740" y="22918"/>
                  </a:cubicBezTo>
                  <a:cubicBezTo>
                    <a:pt x="64443" y="20621"/>
                    <a:pt x="60448" y="19396"/>
                    <a:pt x="57843" y="19396"/>
                  </a:cubicBezTo>
                  <a:cubicBezTo>
                    <a:pt x="57697" y="19396"/>
                    <a:pt x="57556" y="19400"/>
                    <a:pt x="57420" y="19407"/>
                  </a:cubicBezTo>
                  <a:cubicBezTo>
                    <a:pt x="57379" y="19410"/>
                    <a:pt x="57338" y="19411"/>
                    <a:pt x="57297" y="19411"/>
                  </a:cubicBezTo>
                  <a:cubicBezTo>
                    <a:pt x="56174" y="19411"/>
                    <a:pt x="55236" y="18535"/>
                    <a:pt x="55130" y="17405"/>
                  </a:cubicBezTo>
                  <a:cubicBezTo>
                    <a:pt x="54625" y="12041"/>
                    <a:pt x="52735" y="1728"/>
                    <a:pt x="45629" y="262"/>
                  </a:cubicBezTo>
                  <a:cubicBezTo>
                    <a:pt x="44997" y="88"/>
                    <a:pt x="44348" y="1"/>
                    <a:pt x="43697" y="1"/>
                  </a:cubicBezTo>
                  <a:cubicBezTo>
                    <a:pt x="43590" y="1"/>
                    <a:pt x="43483" y="3"/>
                    <a:pt x="43376" y="8"/>
                  </a:cubicBezTo>
                  <a:cubicBezTo>
                    <a:pt x="43269" y="3"/>
                    <a:pt x="43162" y="1"/>
                    <a:pt x="43054" y="1"/>
                  </a:cubicBezTo>
                  <a:close/>
                </a:path>
              </a:pathLst>
            </a:custGeom>
            <a:solidFill>
              <a:srgbClr val="FFCB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1899813" y="3980288"/>
              <a:ext cx="541266" cy="1804013"/>
            </a:xfrm>
            <a:custGeom>
              <a:avLst/>
              <a:gdLst/>
              <a:ahLst/>
              <a:cxnLst/>
              <a:rect l="l" t="t" r="r" b="b"/>
              <a:pathLst>
                <a:path w="25355" h="84507" extrusionOk="0">
                  <a:moveTo>
                    <a:pt x="12681" y="1"/>
                  </a:moveTo>
                  <a:cubicBezTo>
                    <a:pt x="12064" y="1"/>
                    <a:pt x="11565" y="500"/>
                    <a:pt x="11565" y="1117"/>
                  </a:cubicBezTo>
                  <a:lnTo>
                    <a:pt x="11565" y="34600"/>
                  </a:lnTo>
                  <a:lnTo>
                    <a:pt x="2111" y="23256"/>
                  </a:lnTo>
                  <a:cubicBezTo>
                    <a:pt x="1890" y="22990"/>
                    <a:pt x="1571" y="22854"/>
                    <a:pt x="1251" y="22854"/>
                  </a:cubicBezTo>
                  <a:cubicBezTo>
                    <a:pt x="999" y="22854"/>
                    <a:pt x="746" y="22938"/>
                    <a:pt x="539" y="23111"/>
                  </a:cubicBezTo>
                  <a:cubicBezTo>
                    <a:pt x="64" y="23507"/>
                    <a:pt x="1" y="24212"/>
                    <a:pt x="397" y="24687"/>
                  </a:cubicBezTo>
                  <a:lnTo>
                    <a:pt x="11565" y="38087"/>
                  </a:lnTo>
                  <a:lnTo>
                    <a:pt x="11565" y="83391"/>
                  </a:lnTo>
                  <a:cubicBezTo>
                    <a:pt x="11565" y="84008"/>
                    <a:pt x="12064" y="84507"/>
                    <a:pt x="12681" y="84507"/>
                  </a:cubicBezTo>
                  <a:cubicBezTo>
                    <a:pt x="13295" y="84507"/>
                    <a:pt x="13797" y="84008"/>
                    <a:pt x="13797" y="83391"/>
                  </a:cubicBezTo>
                  <a:lnTo>
                    <a:pt x="13797" y="28419"/>
                  </a:lnTo>
                  <a:lnTo>
                    <a:pt x="24950" y="15560"/>
                  </a:lnTo>
                  <a:cubicBezTo>
                    <a:pt x="25355" y="15094"/>
                    <a:pt x="25303" y="14390"/>
                    <a:pt x="24838" y="13984"/>
                  </a:cubicBezTo>
                  <a:cubicBezTo>
                    <a:pt x="24627" y="13801"/>
                    <a:pt x="24367" y="13711"/>
                    <a:pt x="24109" y="13711"/>
                  </a:cubicBezTo>
                  <a:cubicBezTo>
                    <a:pt x="23796" y="13711"/>
                    <a:pt x="23485" y="13843"/>
                    <a:pt x="23265" y="14099"/>
                  </a:cubicBezTo>
                  <a:lnTo>
                    <a:pt x="13797" y="25013"/>
                  </a:lnTo>
                  <a:lnTo>
                    <a:pt x="13797" y="1117"/>
                  </a:lnTo>
                  <a:cubicBezTo>
                    <a:pt x="13797" y="500"/>
                    <a:pt x="13298" y="1"/>
                    <a:pt x="12681"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1400"/>
              <a:t>IV. Kết luận</a:t>
            </a:r>
          </a:p>
        </p:txBody>
      </p:sp>
      <p:sp>
        <p:nvSpPr>
          <p:cNvPr id="7" name="Google Shape;891;p26"/>
          <p:cNvSpPr txBox="1"/>
          <p:nvPr/>
        </p:nvSpPr>
        <p:spPr>
          <a:xfrm>
            <a:off x="790975" y="1321704"/>
            <a:ext cx="7572440" cy="3153651"/>
          </a:xfrm>
          <a:prstGeom prst="rect">
            <a:avLst/>
          </a:prstGeom>
          <a:noFill/>
          <a:ln>
            <a:noFill/>
          </a:ln>
        </p:spPr>
        <p:txBody>
          <a:bodyPr spcFirstLastPara="1" wrap="square" lIns="0" tIns="6350" rIns="0" bIns="0" anchor="t" anchorCtr="0">
            <a:noAutofit/>
          </a:bodyPr>
          <a:lstStyle/>
          <a:p>
            <a:pPr marL="0" marR="0" lvl="0" indent="0" rtl="0">
              <a:lnSpc>
                <a:spcPct val="100000"/>
              </a:lnSpc>
              <a:spcBef>
                <a:spcPts val="0"/>
              </a:spcBef>
              <a:spcAft>
                <a:spcPts val="0"/>
              </a:spcAft>
              <a:buNone/>
            </a:pPr>
            <a:r>
              <a:rPr lang="en">
                <a:solidFill>
                  <a:srgbClr val="434343"/>
                </a:solidFill>
                <a:latin typeface="Montserrat ExtraBold"/>
                <a:ea typeface="Montserrat ExtraBold"/>
                <a:cs typeface="Montserrat ExtraBold"/>
                <a:sym typeface="Montserrat ExtraBold"/>
              </a:rPr>
              <a:t>Ưu điểm</a:t>
            </a:r>
          </a:p>
          <a:p>
            <a:pPr marL="171450" marR="0" lvl="0" indent="-171450" rtl="0">
              <a:lnSpc>
                <a:spcPct val="100000"/>
              </a:lnSpc>
              <a:spcBef>
                <a:spcPts val="0"/>
              </a:spcBef>
              <a:spcAft>
                <a:spcPts val="0"/>
              </a:spcAft>
              <a:buFont typeface="Arial" panose="020B0604020202020204" pitchFamily="34" charset="0"/>
              <a:buChar char="•"/>
            </a:pPr>
            <a:r>
              <a:rPr lang="en" sz="1200">
                <a:solidFill>
                  <a:srgbClr val="434343"/>
                </a:solidFill>
                <a:latin typeface="EB Garamond" panose="020B0604020202020204" charset="0"/>
                <a:ea typeface="EB Garamond" panose="020B0604020202020204" charset="0"/>
                <a:cs typeface="EB Garamond" panose="020B0604020202020204" charset="0"/>
                <a:sym typeface="Montserrat ExtraBold"/>
              </a:rPr>
              <a:t>Chương trình gọn nhẹ, dễ sử dụng.</a:t>
            </a:r>
          </a:p>
          <a:p>
            <a:pPr marL="171450" marR="0" lvl="0" indent="-171450" rtl="0">
              <a:lnSpc>
                <a:spcPct val="100000"/>
              </a:lnSpc>
              <a:spcBef>
                <a:spcPts val="0"/>
              </a:spcBef>
              <a:spcAft>
                <a:spcPts val="0"/>
              </a:spcAft>
              <a:buFont typeface="Arial" panose="020B0604020202020204" pitchFamily="34" charset="0"/>
              <a:buChar char="•"/>
            </a:pPr>
            <a:r>
              <a:rPr lang="en" sz="1200">
                <a:solidFill>
                  <a:srgbClr val="434343"/>
                </a:solidFill>
                <a:latin typeface="EB Garamond" panose="020B0604020202020204" charset="0"/>
                <a:ea typeface="EB Garamond" panose="020B0604020202020204" charset="0"/>
                <a:cs typeface="EB Garamond" panose="020B0604020202020204" charset="0"/>
                <a:sym typeface="Montserrat ExtraBold"/>
              </a:rPr>
              <a:t>Giao diện thân thiện với người dùng.</a:t>
            </a:r>
          </a:p>
          <a:p>
            <a:pPr marL="171450" marR="0" lvl="0" indent="-171450" rtl="0">
              <a:lnSpc>
                <a:spcPct val="100000"/>
              </a:lnSpc>
              <a:spcBef>
                <a:spcPts val="0"/>
              </a:spcBef>
              <a:spcAft>
                <a:spcPts val="0"/>
              </a:spcAft>
              <a:buFont typeface="Arial" panose="020B0604020202020204" pitchFamily="34" charset="0"/>
              <a:buChar char="•"/>
            </a:pPr>
            <a:r>
              <a:rPr lang="en-US" sz="1200">
                <a:solidFill>
                  <a:srgbClr val="434343"/>
                </a:solidFill>
                <a:latin typeface="EB Garamond" panose="020B0604020202020204" charset="0"/>
                <a:ea typeface="EB Garamond" panose="020B0604020202020204" charset="0"/>
                <a:cs typeface="EB Garamond" panose="020B0604020202020204" charset="0"/>
                <a:sym typeface="Montserrat ExtraBold"/>
              </a:rPr>
              <a:t>Đ</a:t>
            </a:r>
            <a:r>
              <a:rPr lang="en" sz="1200">
                <a:solidFill>
                  <a:srgbClr val="434343"/>
                </a:solidFill>
                <a:latin typeface="EB Garamond" panose="020B0604020202020204" charset="0"/>
                <a:ea typeface="EB Garamond" panose="020B0604020202020204" charset="0"/>
                <a:cs typeface="EB Garamond" panose="020B0604020202020204" charset="0"/>
                <a:sym typeface="Montserrat ExtraBold"/>
              </a:rPr>
              <a:t>ầy đủ các chức năng chính.</a:t>
            </a:r>
          </a:p>
          <a:p>
            <a:pPr marR="0" lvl="0" rtl="0">
              <a:lnSpc>
                <a:spcPct val="100000"/>
              </a:lnSpc>
              <a:spcBef>
                <a:spcPts val="0"/>
              </a:spcBef>
              <a:spcAft>
                <a:spcPts val="0"/>
              </a:spcAft>
            </a:pPr>
            <a:endParaRPr lang="en" sz="1200">
              <a:solidFill>
                <a:srgbClr val="434343"/>
              </a:solidFill>
              <a:latin typeface="EB Garamond" panose="020B0604020202020204" charset="0"/>
              <a:ea typeface="EB Garamond" panose="020B0604020202020204" charset="0"/>
              <a:cs typeface="EB Garamond" panose="020B0604020202020204" charset="0"/>
              <a:sym typeface="Montserrat ExtraBold"/>
            </a:endParaRPr>
          </a:p>
          <a:p>
            <a:r>
              <a:rPr lang="en">
                <a:solidFill>
                  <a:srgbClr val="434343"/>
                </a:solidFill>
                <a:latin typeface="Montserrat ExtraBold"/>
                <a:ea typeface="Montserrat ExtraBold"/>
                <a:cs typeface="Montserrat ExtraBold"/>
                <a:sym typeface="Montserrat ExtraBold"/>
              </a:rPr>
              <a:t>Nhược điểm</a:t>
            </a:r>
          </a:p>
          <a:p>
            <a:pPr marL="171450" indent="-171450">
              <a:buFont typeface="Arial" panose="020B0604020202020204" pitchFamily="34" charset="0"/>
              <a:buChar char="•"/>
            </a:pPr>
            <a:r>
              <a:rPr lang="en" sz="1200">
                <a:solidFill>
                  <a:srgbClr val="434343"/>
                </a:solidFill>
                <a:latin typeface="EB Garamond" panose="020B0604020202020204" charset="0"/>
                <a:ea typeface="EB Garamond" panose="020B0604020202020204" charset="0"/>
                <a:cs typeface="EB Garamond" panose="020B0604020202020204" charset="0"/>
                <a:sym typeface="Montserrat ExtraBold"/>
              </a:rPr>
              <a:t>Vẫn còn vài sai sót trong hệ thống.</a:t>
            </a:r>
          </a:p>
          <a:p>
            <a:pPr marL="171450" indent="-171450">
              <a:buFont typeface="Arial" panose="020B0604020202020204" pitchFamily="34" charset="0"/>
              <a:buChar char="•"/>
            </a:pPr>
            <a:r>
              <a:rPr lang="en-US" sz="1200">
                <a:solidFill>
                  <a:srgbClr val="434343"/>
                </a:solidFill>
                <a:latin typeface="EB Garamond" panose="020B0604020202020204" charset="0"/>
                <a:ea typeface="EB Garamond" panose="020B0604020202020204" charset="0"/>
                <a:cs typeface="EB Garamond" panose="020B0604020202020204" charset="0"/>
                <a:sym typeface="Montserrat ExtraBold"/>
              </a:rPr>
              <a:t>B</a:t>
            </a:r>
            <a:r>
              <a:rPr lang="en" sz="1200">
                <a:solidFill>
                  <a:srgbClr val="434343"/>
                </a:solidFill>
                <a:latin typeface="EB Garamond" panose="020B0604020202020204" charset="0"/>
                <a:ea typeface="EB Garamond" panose="020B0604020202020204" charset="0"/>
                <a:cs typeface="EB Garamond" panose="020B0604020202020204" charset="0"/>
                <a:sym typeface="Montserrat ExtraBold"/>
              </a:rPr>
              <a:t>ắt lỗi hạn chế.</a:t>
            </a:r>
          </a:p>
          <a:p>
            <a:pPr marL="171450" indent="-171450">
              <a:buFont typeface="Arial" panose="020B0604020202020204" pitchFamily="34" charset="0"/>
              <a:buChar char="•"/>
            </a:pPr>
            <a:r>
              <a:rPr lang="en-US" sz="1200">
                <a:solidFill>
                  <a:srgbClr val="434343"/>
                </a:solidFill>
                <a:latin typeface="EB Garamond" panose="020B0604020202020204" charset="0"/>
                <a:ea typeface="EB Garamond" panose="020B0604020202020204" charset="0"/>
                <a:cs typeface="EB Garamond" panose="020B0604020202020204" charset="0"/>
                <a:sym typeface="Montserrat ExtraBold"/>
              </a:rPr>
              <a:t>C</a:t>
            </a:r>
            <a:r>
              <a:rPr lang="en" sz="1200">
                <a:solidFill>
                  <a:srgbClr val="434343"/>
                </a:solidFill>
                <a:latin typeface="EB Garamond" panose="020B0604020202020204" charset="0"/>
                <a:ea typeface="EB Garamond" panose="020B0604020202020204" charset="0"/>
                <a:cs typeface="EB Garamond" panose="020B0604020202020204" charset="0"/>
                <a:sym typeface="Montserrat ExtraBold"/>
              </a:rPr>
              <a:t>hức năng chưa linh động muốn áp dụng thực tế phải chỉnh sửa nhiều.</a:t>
            </a:r>
          </a:p>
          <a:p>
            <a:endParaRPr lang="en" sz="1200">
              <a:solidFill>
                <a:srgbClr val="434343"/>
              </a:solidFill>
              <a:latin typeface="EB Garamond" panose="020B0604020202020204" charset="0"/>
              <a:ea typeface="EB Garamond" panose="020B0604020202020204" charset="0"/>
              <a:cs typeface="EB Garamond" panose="020B0604020202020204" charset="0"/>
              <a:sym typeface="Montserrat ExtraBold"/>
            </a:endParaRPr>
          </a:p>
          <a:p>
            <a:r>
              <a:rPr lang="en">
                <a:solidFill>
                  <a:srgbClr val="434343"/>
                </a:solidFill>
                <a:latin typeface="Montserrat ExtraBold"/>
                <a:ea typeface="Montserrat ExtraBold"/>
                <a:cs typeface="Montserrat ExtraBold"/>
                <a:sym typeface="Montserrat ExtraBold"/>
              </a:rPr>
              <a:t>Hướng phát triển.</a:t>
            </a:r>
          </a:p>
          <a:p>
            <a:pPr marL="171450" indent="-171450">
              <a:buFont typeface="Arial" panose="020B0604020202020204" pitchFamily="34" charset="0"/>
              <a:buChar char="•"/>
            </a:pPr>
            <a:r>
              <a:rPr lang="en" sz="1200">
                <a:solidFill>
                  <a:srgbClr val="434343"/>
                </a:solidFill>
                <a:latin typeface="EB Garamond" panose="020B0604020202020204" charset="0"/>
                <a:ea typeface="EB Garamond" panose="020B0604020202020204" charset="0"/>
                <a:cs typeface="EB Garamond" panose="020B0604020202020204" charset="0"/>
                <a:sym typeface="Montserrat ExtraBold"/>
              </a:rPr>
              <a:t>Hoàn thiện đầy đủ chương trình.</a:t>
            </a:r>
          </a:p>
          <a:p>
            <a:pPr marL="171450" indent="-171450">
              <a:buFont typeface="Arial" panose="020B0604020202020204" pitchFamily="34" charset="0"/>
              <a:buChar char="•"/>
            </a:pPr>
            <a:r>
              <a:rPr lang="en" sz="1200">
                <a:solidFill>
                  <a:srgbClr val="434343"/>
                </a:solidFill>
                <a:latin typeface="EB Garamond" panose="020B0604020202020204" charset="0"/>
                <a:ea typeface="EB Garamond" panose="020B0604020202020204" charset="0"/>
                <a:cs typeface="EB Garamond" panose="020B0604020202020204" charset="0"/>
                <a:sym typeface="Montserrat ExtraBold"/>
              </a:rPr>
              <a:t>Nâng cao tính linh động.</a:t>
            </a:r>
          </a:p>
          <a:p>
            <a:pPr marL="171450" indent="-171450">
              <a:buFont typeface="Arial" panose="020B0604020202020204" pitchFamily="34" charset="0"/>
              <a:buChar char="•"/>
            </a:pPr>
            <a:r>
              <a:rPr lang="en" sz="1200">
                <a:solidFill>
                  <a:srgbClr val="434343"/>
                </a:solidFill>
                <a:latin typeface="EB Garamond" panose="020B0604020202020204" charset="0"/>
                <a:ea typeface="EB Garamond" panose="020B0604020202020204" charset="0"/>
                <a:cs typeface="EB Garamond" panose="020B0604020202020204" charset="0"/>
                <a:sym typeface="Montserrat ExtraBold"/>
              </a:rPr>
              <a:t>Thêm các chức năng mới.</a:t>
            </a:r>
          </a:p>
          <a:p>
            <a:pPr marL="171450" indent="-171450">
              <a:buFont typeface="Arial" panose="020B0604020202020204" pitchFamily="34" charset="0"/>
              <a:buChar char="•"/>
            </a:pPr>
            <a:r>
              <a:rPr lang="en-US" sz="1200">
                <a:solidFill>
                  <a:srgbClr val="434343"/>
                </a:solidFill>
                <a:latin typeface="EB Garamond" panose="020B0604020202020204" charset="0"/>
                <a:ea typeface="EB Garamond" panose="020B0604020202020204" charset="0"/>
                <a:cs typeface="EB Garamond" panose="020B0604020202020204" charset="0"/>
                <a:sym typeface="Montserrat ExtraBold"/>
              </a:rPr>
              <a:t>B</a:t>
            </a:r>
            <a:r>
              <a:rPr lang="en" sz="1200">
                <a:solidFill>
                  <a:srgbClr val="434343"/>
                </a:solidFill>
                <a:latin typeface="EB Garamond" panose="020B0604020202020204" charset="0"/>
                <a:ea typeface="EB Garamond" panose="020B0604020202020204" charset="0"/>
                <a:cs typeface="EB Garamond" panose="020B0604020202020204" charset="0"/>
                <a:sym typeface="Montserrat ExtraBold"/>
              </a:rPr>
              <a:t>ảo mật dữ liệu tốt hơn.</a:t>
            </a:r>
          </a:p>
          <a:p>
            <a:pPr marR="0" lvl="0" rtl="0">
              <a:lnSpc>
                <a:spcPct val="100000"/>
              </a:lnSpc>
              <a:spcBef>
                <a:spcPts val="0"/>
              </a:spcBef>
              <a:spcAft>
                <a:spcPts val="0"/>
              </a:spcAft>
            </a:pPr>
            <a:endParaRPr sz="1200">
              <a:solidFill>
                <a:srgbClr val="434343"/>
              </a:solidFill>
              <a:latin typeface="EB Garamond" panose="020B0604020202020204" charset="0"/>
              <a:ea typeface="EB Garamond" panose="020B0604020202020204" charset="0"/>
              <a:cs typeface="EB Garamond" panose="020B0604020202020204" charset="0"/>
              <a:sym typeface="Montserrat ExtraBold"/>
            </a:endParaRPr>
          </a:p>
        </p:txBody>
      </p:sp>
    </p:spTree>
    <p:extLst>
      <p:ext uri="{BB962C8B-B14F-4D97-AF65-F5344CB8AC3E}">
        <p14:creationId xmlns:p14="http://schemas.microsoft.com/office/powerpoint/2010/main" val="2400136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sz="1400"/>
              <a:t>Tài liệu tham khảo</a:t>
            </a:r>
          </a:p>
        </p:txBody>
      </p:sp>
      <p:sp>
        <p:nvSpPr>
          <p:cNvPr id="7" name="Google Shape;891;p26"/>
          <p:cNvSpPr txBox="1"/>
          <p:nvPr/>
        </p:nvSpPr>
        <p:spPr>
          <a:xfrm>
            <a:off x="790975" y="1321704"/>
            <a:ext cx="7572440" cy="3153651"/>
          </a:xfrm>
          <a:prstGeom prst="rect">
            <a:avLst/>
          </a:prstGeom>
          <a:noFill/>
          <a:ln>
            <a:noFill/>
          </a:ln>
        </p:spPr>
        <p:txBody>
          <a:bodyPr spcFirstLastPara="1" wrap="square" lIns="0" tIns="6350" rIns="0" bIns="0" anchor="t" anchorCtr="0">
            <a:noAutofit/>
          </a:bodyPr>
          <a:lstStyle/>
          <a:p>
            <a:pPr marR="0" lvl="0" rtl="0">
              <a:lnSpc>
                <a:spcPct val="100000"/>
              </a:lnSpc>
              <a:spcBef>
                <a:spcPts val="0"/>
              </a:spcBef>
              <a:spcAft>
                <a:spcPts val="0"/>
              </a:spcAft>
            </a:pP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Giáo</a:t>
            </a: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 </a:t>
            </a: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trình</a:t>
            </a: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 </a:t>
            </a: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Đại</a:t>
            </a: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 </a:t>
            </a: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học</a:t>
            </a: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 </a:t>
            </a: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Kinh</a:t>
            </a: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 </a:t>
            </a: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Tế</a:t>
            </a: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 </a:t>
            </a: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Kỹ</a:t>
            </a: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 </a:t>
            </a: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Thuật</a:t>
            </a: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 </a:t>
            </a: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Công</a:t>
            </a: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 </a:t>
            </a: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NghiệpHà</a:t>
            </a: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 </a:t>
            </a: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Nội</a:t>
            </a:r>
            <a:endPar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endParaRPr>
          </a:p>
          <a:p>
            <a:pPr marR="0" lvl="0" rtl="0">
              <a:lnSpc>
                <a:spcPct val="100000"/>
              </a:lnSpc>
              <a:spcBef>
                <a:spcPts val="0"/>
              </a:spcBef>
              <a:spcAft>
                <a:spcPts val="0"/>
              </a:spcAft>
            </a:pP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Trang </a:t>
            </a: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chủ</a:t>
            </a: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 Microsoft/</a:t>
            </a: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CSharp</a:t>
            </a:r>
            <a:endPar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endParaRPr>
          </a:p>
          <a:p>
            <a:pPr marR="0" lvl="0" rtl="0">
              <a:lnSpc>
                <a:spcPct val="100000"/>
              </a:lnSpc>
              <a:spcBef>
                <a:spcPts val="0"/>
              </a:spcBef>
              <a:spcAft>
                <a:spcPts val="0"/>
              </a:spcAft>
            </a:pP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Youtube.com</a:t>
            </a:r>
          </a:p>
          <a:p>
            <a:pPr marR="0" lvl="0" rtl="0">
              <a:lnSpc>
                <a:spcPct val="100000"/>
              </a:lnSpc>
              <a:spcBef>
                <a:spcPts val="0"/>
              </a:spcBef>
              <a:spcAft>
                <a:spcPts val="0"/>
              </a:spcAft>
            </a:pPr>
            <a:r>
              <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rPr>
              <a:t>Stackoverflow.com</a:t>
            </a:r>
          </a:p>
          <a:p>
            <a:pPr marR="0" lvl="0" rtl="0">
              <a:lnSpc>
                <a:spcPct val="100000"/>
              </a:lnSpc>
              <a:spcBef>
                <a:spcPts val="0"/>
              </a:spcBef>
              <a:spcAft>
                <a:spcPts val="0"/>
              </a:spcAft>
            </a:pP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Slidesgo</a:t>
            </a:r>
            <a:endPar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endParaRPr>
          </a:p>
          <a:p>
            <a:pPr marR="0" lvl="0" rtl="0">
              <a:lnSpc>
                <a:spcPct val="100000"/>
              </a:lnSpc>
              <a:spcBef>
                <a:spcPts val="0"/>
              </a:spcBef>
              <a:spcAft>
                <a:spcPts val="0"/>
              </a:spcAft>
            </a:pP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Flaticon</a:t>
            </a:r>
            <a:endPar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endParaRPr>
          </a:p>
          <a:p>
            <a:pPr marR="0" lvl="0" rtl="0">
              <a:lnSpc>
                <a:spcPct val="100000"/>
              </a:lnSpc>
              <a:spcBef>
                <a:spcPts val="0"/>
              </a:spcBef>
              <a:spcAft>
                <a:spcPts val="0"/>
              </a:spcAft>
            </a:pPr>
            <a:r>
              <a:rPr lang="en-US" sz="1600" dirty="0" err="1">
                <a:solidFill>
                  <a:srgbClr val="434343"/>
                </a:solidFill>
                <a:latin typeface="EB Garamond" panose="020B0604020202020204" charset="0"/>
                <a:ea typeface="EB Garamond" panose="020B0604020202020204" charset="0"/>
                <a:cs typeface="EB Garamond" panose="020B0604020202020204" charset="0"/>
                <a:sym typeface="Montserrat ExtraBold"/>
              </a:rPr>
              <a:t>Freepik</a:t>
            </a:r>
            <a:endParaRPr lang="en-US" sz="1600" dirty="0">
              <a:solidFill>
                <a:srgbClr val="434343"/>
              </a:solidFill>
              <a:latin typeface="EB Garamond" panose="020B0604020202020204" charset="0"/>
              <a:ea typeface="EB Garamond" panose="020B0604020202020204" charset="0"/>
              <a:cs typeface="EB Garamond" panose="020B0604020202020204" charset="0"/>
              <a:sym typeface="Montserrat ExtraBold"/>
            </a:endParaRPr>
          </a:p>
        </p:txBody>
      </p:sp>
    </p:spTree>
    <p:extLst>
      <p:ext uri="{BB962C8B-B14F-4D97-AF65-F5344CB8AC3E}">
        <p14:creationId xmlns:p14="http://schemas.microsoft.com/office/powerpoint/2010/main" val="732278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36"/>
          <p:cNvSpPr txBox="1">
            <a:spLocks noGrp="1"/>
          </p:cNvSpPr>
          <p:nvPr>
            <p:ph type="ctrTitle"/>
          </p:nvPr>
        </p:nvSpPr>
        <p:spPr>
          <a:xfrm>
            <a:off x="477026" y="1557850"/>
            <a:ext cx="4209300" cy="85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solidFill>
                  <a:schemeClr val="lt2"/>
                </a:solidFill>
              </a:rPr>
              <a:t>THANKS</a:t>
            </a:r>
            <a:endParaRPr>
              <a:solidFill>
                <a:schemeClr val="lt2"/>
              </a:solidFill>
            </a:endParaRPr>
          </a:p>
        </p:txBody>
      </p:sp>
      <p:grpSp>
        <p:nvGrpSpPr>
          <p:cNvPr id="1867" name="Google Shape;1867;p36"/>
          <p:cNvGrpSpPr/>
          <p:nvPr/>
        </p:nvGrpSpPr>
        <p:grpSpPr>
          <a:xfrm>
            <a:off x="6086323" y="1653090"/>
            <a:ext cx="3481645" cy="3406550"/>
            <a:chOff x="4095386" y="2301250"/>
            <a:chExt cx="2149164" cy="2102809"/>
          </a:xfrm>
        </p:grpSpPr>
        <p:sp>
          <p:nvSpPr>
            <p:cNvPr id="1868" name="Google Shape;1868;p36"/>
            <p:cNvSpPr/>
            <p:nvPr/>
          </p:nvSpPr>
          <p:spPr>
            <a:xfrm>
              <a:off x="4095386" y="3018809"/>
              <a:ext cx="804850" cy="1043075"/>
            </a:xfrm>
            <a:custGeom>
              <a:avLst/>
              <a:gdLst/>
              <a:ahLst/>
              <a:cxnLst/>
              <a:rect l="l" t="t" r="r" b="b"/>
              <a:pathLst>
                <a:path w="32194" h="41723" extrusionOk="0">
                  <a:moveTo>
                    <a:pt x="16306" y="0"/>
                  </a:moveTo>
                  <a:cubicBezTo>
                    <a:pt x="15667" y="0"/>
                    <a:pt x="15019" y="35"/>
                    <a:pt x="14365" y="107"/>
                  </a:cubicBezTo>
                  <a:cubicBezTo>
                    <a:pt x="7098" y="867"/>
                    <a:pt x="1268" y="6275"/>
                    <a:pt x="465" y="13035"/>
                  </a:cubicBezTo>
                  <a:cubicBezTo>
                    <a:pt x="1" y="16879"/>
                    <a:pt x="1099" y="20682"/>
                    <a:pt x="3550" y="23639"/>
                  </a:cubicBezTo>
                  <a:cubicBezTo>
                    <a:pt x="5366" y="25878"/>
                    <a:pt x="6296" y="28709"/>
                    <a:pt x="6127" y="31582"/>
                  </a:cubicBezTo>
                  <a:cubicBezTo>
                    <a:pt x="6084" y="31793"/>
                    <a:pt x="6084" y="32004"/>
                    <a:pt x="6127" y="32215"/>
                  </a:cubicBezTo>
                  <a:cubicBezTo>
                    <a:pt x="6127" y="37454"/>
                    <a:pt x="10647" y="41637"/>
                    <a:pt x="16266" y="41721"/>
                  </a:cubicBezTo>
                  <a:cubicBezTo>
                    <a:pt x="16322" y="41722"/>
                    <a:pt x="16377" y="41723"/>
                    <a:pt x="16432" y="41723"/>
                  </a:cubicBezTo>
                  <a:cubicBezTo>
                    <a:pt x="21936" y="41723"/>
                    <a:pt x="26534" y="37571"/>
                    <a:pt x="26659" y="32384"/>
                  </a:cubicBezTo>
                  <a:cubicBezTo>
                    <a:pt x="26659" y="31920"/>
                    <a:pt x="26659" y="31455"/>
                    <a:pt x="26575" y="30990"/>
                  </a:cubicBezTo>
                  <a:cubicBezTo>
                    <a:pt x="26279" y="28413"/>
                    <a:pt x="27082" y="25878"/>
                    <a:pt x="28772" y="23935"/>
                  </a:cubicBezTo>
                  <a:cubicBezTo>
                    <a:pt x="30968" y="21358"/>
                    <a:pt x="32194" y="18105"/>
                    <a:pt x="32194" y="14683"/>
                  </a:cubicBezTo>
                  <a:cubicBezTo>
                    <a:pt x="32154" y="6571"/>
                    <a:pt x="25068" y="0"/>
                    <a:pt x="163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6"/>
            <p:cNvSpPr/>
            <p:nvPr/>
          </p:nvSpPr>
          <p:spPr>
            <a:xfrm>
              <a:off x="4343611" y="3422034"/>
              <a:ext cx="323200" cy="982025"/>
            </a:xfrm>
            <a:custGeom>
              <a:avLst/>
              <a:gdLst/>
              <a:ahLst/>
              <a:cxnLst/>
              <a:rect l="l" t="t" r="r" b="b"/>
              <a:pathLst>
                <a:path w="12928" h="39281" extrusionOk="0">
                  <a:moveTo>
                    <a:pt x="6295" y="1"/>
                  </a:moveTo>
                  <a:cubicBezTo>
                    <a:pt x="5894" y="1"/>
                    <a:pt x="5492" y="265"/>
                    <a:pt x="5450" y="793"/>
                  </a:cubicBezTo>
                  <a:lnTo>
                    <a:pt x="5492" y="8524"/>
                  </a:lnTo>
                  <a:lnTo>
                    <a:pt x="1690" y="3328"/>
                  </a:lnTo>
                  <a:cubicBezTo>
                    <a:pt x="1515" y="3102"/>
                    <a:pt x="1250" y="2981"/>
                    <a:pt x="994" y="2981"/>
                  </a:cubicBezTo>
                  <a:cubicBezTo>
                    <a:pt x="817" y="2981"/>
                    <a:pt x="645" y="3038"/>
                    <a:pt x="507" y="3159"/>
                  </a:cubicBezTo>
                  <a:cubicBezTo>
                    <a:pt x="84" y="3412"/>
                    <a:pt x="0" y="3961"/>
                    <a:pt x="296" y="4342"/>
                  </a:cubicBezTo>
                  <a:lnTo>
                    <a:pt x="5196" y="11017"/>
                  </a:lnTo>
                  <a:cubicBezTo>
                    <a:pt x="5281" y="11143"/>
                    <a:pt x="5365" y="11228"/>
                    <a:pt x="5492" y="11270"/>
                  </a:cubicBezTo>
                  <a:lnTo>
                    <a:pt x="5619" y="38436"/>
                  </a:lnTo>
                  <a:cubicBezTo>
                    <a:pt x="5619" y="38900"/>
                    <a:pt x="5999" y="39281"/>
                    <a:pt x="6464" y="39281"/>
                  </a:cubicBezTo>
                  <a:cubicBezTo>
                    <a:pt x="6971" y="39281"/>
                    <a:pt x="7351" y="38900"/>
                    <a:pt x="7309" y="38436"/>
                  </a:cubicBezTo>
                  <a:lnTo>
                    <a:pt x="7224" y="17861"/>
                  </a:lnTo>
                  <a:lnTo>
                    <a:pt x="12632" y="11355"/>
                  </a:lnTo>
                  <a:cubicBezTo>
                    <a:pt x="12928" y="10974"/>
                    <a:pt x="12886" y="10468"/>
                    <a:pt x="12548" y="10172"/>
                  </a:cubicBezTo>
                  <a:cubicBezTo>
                    <a:pt x="12381" y="10024"/>
                    <a:pt x="12182" y="9957"/>
                    <a:pt x="11986" y="9957"/>
                  </a:cubicBezTo>
                  <a:cubicBezTo>
                    <a:pt x="11735" y="9957"/>
                    <a:pt x="11489" y="10066"/>
                    <a:pt x="11322" y="10256"/>
                  </a:cubicBezTo>
                  <a:lnTo>
                    <a:pt x="7224" y="15199"/>
                  </a:lnTo>
                  <a:lnTo>
                    <a:pt x="7140" y="793"/>
                  </a:lnTo>
                  <a:cubicBezTo>
                    <a:pt x="7098" y="265"/>
                    <a:pt x="6696" y="1"/>
                    <a:pt x="629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6"/>
            <p:cNvSpPr/>
            <p:nvPr/>
          </p:nvSpPr>
          <p:spPr>
            <a:xfrm>
              <a:off x="5047850" y="2301250"/>
              <a:ext cx="972775" cy="1260800"/>
            </a:xfrm>
            <a:custGeom>
              <a:avLst/>
              <a:gdLst/>
              <a:ahLst/>
              <a:cxnLst/>
              <a:rect l="l" t="t" r="r" b="b"/>
              <a:pathLst>
                <a:path w="38911" h="50432" extrusionOk="0">
                  <a:moveTo>
                    <a:pt x="19282" y="1"/>
                  </a:moveTo>
                  <a:cubicBezTo>
                    <a:pt x="8639" y="1"/>
                    <a:pt x="1" y="8002"/>
                    <a:pt x="1" y="17856"/>
                  </a:cubicBezTo>
                  <a:cubicBezTo>
                    <a:pt x="1" y="21954"/>
                    <a:pt x="1521" y="25926"/>
                    <a:pt x="4225" y="29010"/>
                  </a:cubicBezTo>
                  <a:cubicBezTo>
                    <a:pt x="6253" y="31333"/>
                    <a:pt x="7225" y="34417"/>
                    <a:pt x="6845" y="37502"/>
                  </a:cubicBezTo>
                  <a:cubicBezTo>
                    <a:pt x="6760" y="38093"/>
                    <a:pt x="6760" y="38642"/>
                    <a:pt x="6760" y="39234"/>
                  </a:cubicBezTo>
                  <a:cubicBezTo>
                    <a:pt x="6969" y="45451"/>
                    <a:pt x="12494" y="50432"/>
                    <a:pt x="19142" y="50432"/>
                  </a:cubicBezTo>
                  <a:cubicBezTo>
                    <a:pt x="19225" y="50432"/>
                    <a:pt x="19309" y="50431"/>
                    <a:pt x="19392" y="50429"/>
                  </a:cubicBezTo>
                  <a:cubicBezTo>
                    <a:pt x="26194" y="50303"/>
                    <a:pt x="31602" y="45191"/>
                    <a:pt x="31602" y="38896"/>
                  </a:cubicBezTo>
                  <a:lnTo>
                    <a:pt x="31602" y="38177"/>
                  </a:lnTo>
                  <a:cubicBezTo>
                    <a:pt x="31391" y="34671"/>
                    <a:pt x="32447" y="31249"/>
                    <a:pt x="34644" y="28545"/>
                  </a:cubicBezTo>
                  <a:cubicBezTo>
                    <a:pt x="37601" y="24954"/>
                    <a:pt x="38911" y="20307"/>
                    <a:pt x="38362" y="15702"/>
                  </a:cubicBezTo>
                  <a:cubicBezTo>
                    <a:pt x="37305" y="7548"/>
                    <a:pt x="30292" y="1042"/>
                    <a:pt x="21462" y="112"/>
                  </a:cubicBezTo>
                  <a:cubicBezTo>
                    <a:pt x="20728" y="37"/>
                    <a:pt x="20000" y="1"/>
                    <a:pt x="19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6"/>
            <p:cNvSpPr/>
            <p:nvPr/>
          </p:nvSpPr>
          <p:spPr>
            <a:xfrm>
              <a:off x="5337925" y="2783550"/>
              <a:ext cx="382750" cy="1449125"/>
            </a:xfrm>
            <a:custGeom>
              <a:avLst/>
              <a:gdLst/>
              <a:ahLst/>
              <a:cxnLst/>
              <a:rect l="l" t="t" r="r" b="b"/>
              <a:pathLst>
                <a:path w="15310" h="57965" extrusionOk="0">
                  <a:moveTo>
                    <a:pt x="7705" y="1"/>
                  </a:moveTo>
                  <a:cubicBezTo>
                    <a:pt x="7325" y="1"/>
                    <a:pt x="6987" y="339"/>
                    <a:pt x="6987" y="719"/>
                  </a:cubicBezTo>
                  <a:lnTo>
                    <a:pt x="6987" y="11070"/>
                  </a:lnTo>
                  <a:lnTo>
                    <a:pt x="1832" y="3972"/>
                  </a:lnTo>
                  <a:cubicBezTo>
                    <a:pt x="1676" y="3743"/>
                    <a:pt x="1464" y="3648"/>
                    <a:pt x="1256" y="3648"/>
                  </a:cubicBezTo>
                  <a:cubicBezTo>
                    <a:pt x="735" y="3648"/>
                    <a:pt x="239" y="4243"/>
                    <a:pt x="692" y="4817"/>
                  </a:cubicBezTo>
                  <a:lnTo>
                    <a:pt x="6564" y="12886"/>
                  </a:lnTo>
                  <a:cubicBezTo>
                    <a:pt x="6649" y="13055"/>
                    <a:pt x="6818" y="13140"/>
                    <a:pt x="6944" y="13182"/>
                  </a:cubicBezTo>
                  <a:lnTo>
                    <a:pt x="6944" y="19012"/>
                  </a:lnTo>
                  <a:lnTo>
                    <a:pt x="1410" y="12422"/>
                  </a:lnTo>
                  <a:cubicBezTo>
                    <a:pt x="1257" y="12289"/>
                    <a:pt x="1090" y="12233"/>
                    <a:pt x="931" y="12233"/>
                  </a:cubicBezTo>
                  <a:cubicBezTo>
                    <a:pt x="428" y="12233"/>
                    <a:pt x="1" y="12795"/>
                    <a:pt x="354" y="13309"/>
                  </a:cubicBezTo>
                  <a:lnTo>
                    <a:pt x="6987" y="21251"/>
                  </a:lnTo>
                  <a:lnTo>
                    <a:pt x="6987" y="57247"/>
                  </a:lnTo>
                  <a:cubicBezTo>
                    <a:pt x="6987" y="57627"/>
                    <a:pt x="7282" y="57923"/>
                    <a:pt x="7663" y="57965"/>
                  </a:cubicBezTo>
                  <a:cubicBezTo>
                    <a:pt x="8085" y="57923"/>
                    <a:pt x="8381" y="57627"/>
                    <a:pt x="8381" y="57247"/>
                  </a:cubicBezTo>
                  <a:lnTo>
                    <a:pt x="8381" y="21251"/>
                  </a:lnTo>
                  <a:lnTo>
                    <a:pt x="15014" y="13309"/>
                  </a:lnTo>
                  <a:cubicBezTo>
                    <a:pt x="15309" y="13013"/>
                    <a:pt x="15267" y="12591"/>
                    <a:pt x="14971" y="12337"/>
                  </a:cubicBezTo>
                  <a:cubicBezTo>
                    <a:pt x="14834" y="12219"/>
                    <a:pt x="14661" y="12156"/>
                    <a:pt x="14489" y="12156"/>
                  </a:cubicBezTo>
                  <a:cubicBezTo>
                    <a:pt x="14290" y="12156"/>
                    <a:pt x="14093" y="12240"/>
                    <a:pt x="13957" y="12422"/>
                  </a:cubicBezTo>
                  <a:lnTo>
                    <a:pt x="8381" y="19012"/>
                  </a:lnTo>
                  <a:lnTo>
                    <a:pt x="8381" y="13182"/>
                  </a:lnTo>
                  <a:cubicBezTo>
                    <a:pt x="8550" y="13140"/>
                    <a:pt x="8719" y="13055"/>
                    <a:pt x="8803" y="12886"/>
                  </a:cubicBezTo>
                  <a:lnTo>
                    <a:pt x="14676" y="4817"/>
                  </a:lnTo>
                  <a:cubicBezTo>
                    <a:pt x="15129" y="4243"/>
                    <a:pt x="14632" y="3648"/>
                    <a:pt x="14111" y="3648"/>
                  </a:cubicBezTo>
                  <a:cubicBezTo>
                    <a:pt x="13903" y="3648"/>
                    <a:pt x="13692" y="3743"/>
                    <a:pt x="13535" y="3972"/>
                  </a:cubicBezTo>
                  <a:lnTo>
                    <a:pt x="8381" y="11070"/>
                  </a:lnTo>
                  <a:lnTo>
                    <a:pt x="8381" y="719"/>
                  </a:lnTo>
                  <a:cubicBezTo>
                    <a:pt x="8381" y="339"/>
                    <a:pt x="8085" y="1"/>
                    <a:pt x="7705"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4" name="Google Shape;1874;p36"/>
          <p:cNvGrpSpPr/>
          <p:nvPr/>
        </p:nvGrpSpPr>
        <p:grpSpPr>
          <a:xfrm>
            <a:off x="6489414" y="2915087"/>
            <a:ext cx="2792057" cy="2314899"/>
            <a:chOff x="202950" y="1579375"/>
            <a:chExt cx="1537900" cy="1275075"/>
          </a:xfrm>
        </p:grpSpPr>
        <p:sp>
          <p:nvSpPr>
            <p:cNvPr id="1875" name="Google Shape;1875;p36"/>
            <p:cNvSpPr/>
            <p:nvPr/>
          </p:nvSpPr>
          <p:spPr>
            <a:xfrm>
              <a:off x="1221225" y="2527600"/>
              <a:ext cx="519625" cy="326850"/>
            </a:xfrm>
            <a:custGeom>
              <a:avLst/>
              <a:gdLst/>
              <a:ahLst/>
              <a:cxnLst/>
              <a:rect l="l" t="t" r="r" b="b"/>
              <a:pathLst>
                <a:path w="20785" h="13074" extrusionOk="0">
                  <a:moveTo>
                    <a:pt x="11242" y="0"/>
                  </a:moveTo>
                  <a:cubicBezTo>
                    <a:pt x="10960" y="0"/>
                    <a:pt x="10698" y="19"/>
                    <a:pt x="10425" y="38"/>
                  </a:cubicBezTo>
                  <a:cubicBezTo>
                    <a:pt x="4048" y="583"/>
                    <a:pt x="0" y="7119"/>
                    <a:pt x="2357" y="13074"/>
                  </a:cubicBezTo>
                  <a:lnTo>
                    <a:pt x="19282" y="13074"/>
                  </a:lnTo>
                  <a:cubicBezTo>
                    <a:pt x="19798" y="13074"/>
                    <a:pt x="20259" y="12726"/>
                    <a:pt x="20409" y="12229"/>
                  </a:cubicBezTo>
                  <a:cubicBezTo>
                    <a:pt x="20662" y="11355"/>
                    <a:pt x="20784" y="10463"/>
                    <a:pt x="20784" y="9561"/>
                  </a:cubicBezTo>
                  <a:cubicBezTo>
                    <a:pt x="20784" y="4283"/>
                    <a:pt x="16511" y="10"/>
                    <a:pt x="112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6"/>
            <p:cNvSpPr/>
            <p:nvPr/>
          </p:nvSpPr>
          <p:spPr>
            <a:xfrm>
              <a:off x="1221225" y="2528550"/>
              <a:ext cx="388125" cy="325900"/>
            </a:xfrm>
            <a:custGeom>
              <a:avLst/>
              <a:gdLst/>
              <a:ahLst/>
              <a:cxnLst/>
              <a:rect l="l" t="t" r="r" b="b"/>
              <a:pathLst>
                <a:path w="15525" h="13036" extrusionOk="0">
                  <a:moveTo>
                    <a:pt x="10425" y="0"/>
                  </a:moveTo>
                  <a:cubicBezTo>
                    <a:pt x="4048" y="545"/>
                    <a:pt x="0" y="7081"/>
                    <a:pt x="2357" y="13036"/>
                  </a:cubicBezTo>
                  <a:lnTo>
                    <a:pt x="15177" y="13036"/>
                  </a:lnTo>
                  <a:cubicBezTo>
                    <a:pt x="15412" y="12294"/>
                    <a:pt x="15525" y="11524"/>
                    <a:pt x="15525" y="10754"/>
                  </a:cubicBezTo>
                  <a:cubicBezTo>
                    <a:pt x="15525" y="7513"/>
                    <a:pt x="13478" y="4630"/>
                    <a:pt x="10425" y="3541"/>
                  </a:cubicBezTo>
                  <a:lnTo>
                    <a:pt x="10425" y="0"/>
                  </a:lnTo>
                  <a:close/>
                </a:path>
              </a:pathLst>
            </a:custGeom>
            <a:solidFill>
              <a:srgbClr val="66A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6"/>
            <p:cNvSpPr/>
            <p:nvPr/>
          </p:nvSpPr>
          <p:spPr>
            <a:xfrm>
              <a:off x="202950" y="2527725"/>
              <a:ext cx="513475" cy="326725"/>
            </a:xfrm>
            <a:custGeom>
              <a:avLst/>
              <a:gdLst/>
              <a:ahLst/>
              <a:cxnLst/>
              <a:rect l="l" t="t" r="r" b="b"/>
              <a:pathLst>
                <a:path w="20539" h="13069" extrusionOk="0">
                  <a:moveTo>
                    <a:pt x="10943" y="0"/>
                  </a:moveTo>
                  <a:cubicBezTo>
                    <a:pt x="4641" y="0"/>
                    <a:pt x="0" y="6072"/>
                    <a:pt x="1783" y="12224"/>
                  </a:cubicBezTo>
                  <a:cubicBezTo>
                    <a:pt x="1933" y="12721"/>
                    <a:pt x="2393" y="13069"/>
                    <a:pt x="2910" y="13069"/>
                  </a:cubicBezTo>
                  <a:lnTo>
                    <a:pt x="19843" y="13069"/>
                  </a:lnTo>
                  <a:cubicBezTo>
                    <a:pt x="20313" y="11886"/>
                    <a:pt x="20538" y="10627"/>
                    <a:pt x="20510" y="9359"/>
                  </a:cubicBezTo>
                  <a:cubicBezTo>
                    <a:pt x="20416" y="4381"/>
                    <a:pt x="16444" y="268"/>
                    <a:pt x="11466" y="14"/>
                  </a:cubicBezTo>
                  <a:cubicBezTo>
                    <a:pt x="11290" y="5"/>
                    <a:pt x="11116" y="0"/>
                    <a:pt x="10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6"/>
            <p:cNvSpPr/>
            <p:nvPr/>
          </p:nvSpPr>
          <p:spPr>
            <a:xfrm>
              <a:off x="476900" y="1599450"/>
              <a:ext cx="968575" cy="1254775"/>
            </a:xfrm>
            <a:custGeom>
              <a:avLst/>
              <a:gdLst/>
              <a:ahLst/>
              <a:cxnLst/>
              <a:rect l="l" t="t" r="r" b="b"/>
              <a:pathLst>
                <a:path w="38743" h="50191" extrusionOk="0">
                  <a:moveTo>
                    <a:pt x="19376" y="0"/>
                  </a:moveTo>
                  <a:lnTo>
                    <a:pt x="1" y="17394"/>
                  </a:lnTo>
                  <a:lnTo>
                    <a:pt x="1" y="49017"/>
                  </a:lnTo>
                  <a:cubicBezTo>
                    <a:pt x="1" y="49665"/>
                    <a:pt x="527" y="50191"/>
                    <a:pt x="1175" y="50191"/>
                  </a:cubicBezTo>
                  <a:lnTo>
                    <a:pt x="38742" y="50191"/>
                  </a:lnTo>
                  <a:lnTo>
                    <a:pt x="38742" y="17394"/>
                  </a:lnTo>
                  <a:lnTo>
                    <a:pt x="193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6"/>
            <p:cNvSpPr/>
            <p:nvPr/>
          </p:nvSpPr>
          <p:spPr>
            <a:xfrm>
              <a:off x="715225" y="2123975"/>
              <a:ext cx="730250" cy="730475"/>
            </a:xfrm>
            <a:custGeom>
              <a:avLst/>
              <a:gdLst/>
              <a:ahLst/>
              <a:cxnLst/>
              <a:rect l="l" t="t" r="r" b="b"/>
              <a:pathLst>
                <a:path w="29210" h="29219" extrusionOk="0">
                  <a:moveTo>
                    <a:pt x="29209" y="1"/>
                  </a:moveTo>
                  <a:lnTo>
                    <a:pt x="0" y="29219"/>
                  </a:lnTo>
                  <a:lnTo>
                    <a:pt x="29209" y="29219"/>
                  </a:lnTo>
                  <a:lnTo>
                    <a:pt x="29209"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6"/>
            <p:cNvSpPr/>
            <p:nvPr/>
          </p:nvSpPr>
          <p:spPr>
            <a:xfrm>
              <a:off x="1227800" y="2380150"/>
              <a:ext cx="118125" cy="295150"/>
            </a:xfrm>
            <a:custGeom>
              <a:avLst/>
              <a:gdLst/>
              <a:ahLst/>
              <a:cxnLst/>
              <a:rect l="l" t="t" r="r" b="b"/>
              <a:pathLst>
                <a:path w="4725" h="11806" extrusionOk="0">
                  <a:moveTo>
                    <a:pt x="1249" y="0"/>
                  </a:moveTo>
                  <a:cubicBezTo>
                    <a:pt x="564" y="0"/>
                    <a:pt x="0" y="554"/>
                    <a:pt x="0" y="1240"/>
                  </a:cubicBezTo>
                  <a:lnTo>
                    <a:pt x="0" y="11806"/>
                  </a:lnTo>
                  <a:lnTo>
                    <a:pt x="4724" y="11806"/>
                  </a:lnTo>
                  <a:lnTo>
                    <a:pt x="4724" y="1240"/>
                  </a:lnTo>
                  <a:cubicBezTo>
                    <a:pt x="4724" y="554"/>
                    <a:pt x="4170" y="0"/>
                    <a:pt x="3484"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6"/>
            <p:cNvSpPr/>
            <p:nvPr/>
          </p:nvSpPr>
          <p:spPr>
            <a:xfrm>
              <a:off x="576700" y="2380150"/>
              <a:ext cx="117875" cy="295150"/>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6"/>
            <p:cNvSpPr/>
            <p:nvPr/>
          </p:nvSpPr>
          <p:spPr>
            <a:xfrm>
              <a:off x="476900" y="2675275"/>
              <a:ext cx="968800" cy="179175"/>
            </a:xfrm>
            <a:custGeom>
              <a:avLst/>
              <a:gdLst/>
              <a:ahLst/>
              <a:cxnLst/>
              <a:rect l="l" t="t" r="r" b="b"/>
              <a:pathLst>
                <a:path w="38752" h="7167" extrusionOk="0">
                  <a:moveTo>
                    <a:pt x="1" y="1"/>
                  </a:moveTo>
                  <a:lnTo>
                    <a:pt x="1" y="5993"/>
                  </a:lnTo>
                  <a:cubicBezTo>
                    <a:pt x="1" y="6641"/>
                    <a:pt x="527" y="7167"/>
                    <a:pt x="1175" y="7167"/>
                  </a:cubicBezTo>
                  <a:lnTo>
                    <a:pt x="38752" y="7167"/>
                  </a:lnTo>
                  <a:lnTo>
                    <a:pt x="38752" y="1"/>
                  </a:lnTo>
                  <a:close/>
                </a:path>
              </a:pathLst>
            </a:custGeom>
            <a:solidFill>
              <a:srgbClr val="5F9E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6"/>
            <p:cNvSpPr/>
            <p:nvPr/>
          </p:nvSpPr>
          <p:spPr>
            <a:xfrm>
              <a:off x="476900" y="2675275"/>
              <a:ext cx="968575" cy="178950"/>
            </a:xfrm>
            <a:custGeom>
              <a:avLst/>
              <a:gdLst/>
              <a:ahLst/>
              <a:cxnLst/>
              <a:rect l="l" t="t" r="r" b="b"/>
              <a:pathLst>
                <a:path w="38743" h="7158" extrusionOk="0">
                  <a:moveTo>
                    <a:pt x="1" y="1"/>
                  </a:moveTo>
                  <a:lnTo>
                    <a:pt x="1" y="5984"/>
                  </a:lnTo>
                  <a:cubicBezTo>
                    <a:pt x="1" y="6632"/>
                    <a:pt x="527" y="7158"/>
                    <a:pt x="1175" y="7158"/>
                  </a:cubicBezTo>
                  <a:lnTo>
                    <a:pt x="38742" y="7158"/>
                  </a:lnTo>
                  <a:lnTo>
                    <a:pt x="387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6"/>
            <p:cNvSpPr/>
            <p:nvPr/>
          </p:nvSpPr>
          <p:spPr>
            <a:xfrm>
              <a:off x="715225" y="2675275"/>
              <a:ext cx="730250" cy="178950"/>
            </a:xfrm>
            <a:custGeom>
              <a:avLst/>
              <a:gdLst/>
              <a:ahLst/>
              <a:cxnLst/>
              <a:rect l="l" t="t" r="r" b="b"/>
              <a:pathLst>
                <a:path w="29210" h="7158" extrusionOk="0">
                  <a:moveTo>
                    <a:pt x="7157" y="1"/>
                  </a:moveTo>
                  <a:lnTo>
                    <a:pt x="0" y="7158"/>
                  </a:lnTo>
                  <a:lnTo>
                    <a:pt x="29209" y="7158"/>
                  </a:lnTo>
                  <a:lnTo>
                    <a:pt x="29209" y="1"/>
                  </a:lnTo>
                  <a:close/>
                </a:path>
              </a:pathLst>
            </a:custGeom>
            <a:solidFill>
              <a:srgbClr val="F9BF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6"/>
            <p:cNvSpPr/>
            <p:nvPr/>
          </p:nvSpPr>
          <p:spPr>
            <a:xfrm>
              <a:off x="809375" y="2380150"/>
              <a:ext cx="303625" cy="474300"/>
            </a:xfrm>
            <a:custGeom>
              <a:avLst/>
              <a:gdLst/>
              <a:ahLst/>
              <a:cxnLst/>
              <a:rect l="l" t="t" r="r" b="b"/>
              <a:pathLst>
                <a:path w="12145" h="18972" extrusionOk="0">
                  <a:moveTo>
                    <a:pt x="1250" y="0"/>
                  </a:moveTo>
                  <a:cubicBezTo>
                    <a:pt x="564" y="0"/>
                    <a:pt x="1" y="554"/>
                    <a:pt x="1" y="1240"/>
                  </a:cubicBezTo>
                  <a:lnTo>
                    <a:pt x="1" y="18972"/>
                  </a:lnTo>
                  <a:lnTo>
                    <a:pt x="12144" y="18972"/>
                  </a:lnTo>
                  <a:lnTo>
                    <a:pt x="12144" y="1240"/>
                  </a:lnTo>
                  <a:cubicBezTo>
                    <a:pt x="12144" y="554"/>
                    <a:pt x="11590" y="0"/>
                    <a:pt x="1090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6"/>
            <p:cNvSpPr/>
            <p:nvPr/>
          </p:nvSpPr>
          <p:spPr>
            <a:xfrm>
              <a:off x="476900" y="1599450"/>
              <a:ext cx="968575" cy="627175"/>
            </a:xfrm>
            <a:custGeom>
              <a:avLst/>
              <a:gdLst/>
              <a:ahLst/>
              <a:cxnLst/>
              <a:rect l="l" t="t" r="r" b="b"/>
              <a:pathLst>
                <a:path w="38743" h="25087" extrusionOk="0">
                  <a:moveTo>
                    <a:pt x="19376" y="0"/>
                  </a:moveTo>
                  <a:lnTo>
                    <a:pt x="1" y="17394"/>
                  </a:lnTo>
                  <a:lnTo>
                    <a:pt x="1" y="25086"/>
                  </a:lnTo>
                  <a:lnTo>
                    <a:pt x="19376" y="7692"/>
                  </a:lnTo>
                  <a:lnTo>
                    <a:pt x="38742" y="25086"/>
                  </a:lnTo>
                  <a:lnTo>
                    <a:pt x="38742" y="17394"/>
                  </a:lnTo>
                  <a:lnTo>
                    <a:pt x="19376" y="0"/>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6"/>
            <p:cNvSpPr/>
            <p:nvPr/>
          </p:nvSpPr>
          <p:spPr>
            <a:xfrm>
              <a:off x="323575" y="1579375"/>
              <a:ext cx="1275450" cy="648050"/>
            </a:xfrm>
            <a:custGeom>
              <a:avLst/>
              <a:gdLst/>
              <a:ahLst/>
              <a:cxnLst/>
              <a:rect l="l" t="t" r="r" b="b"/>
              <a:pathLst>
                <a:path w="51018" h="25922" extrusionOk="0">
                  <a:moveTo>
                    <a:pt x="25506" y="0"/>
                  </a:moveTo>
                  <a:cubicBezTo>
                    <a:pt x="24838" y="0"/>
                    <a:pt x="24171" y="240"/>
                    <a:pt x="23640" y="719"/>
                  </a:cubicBezTo>
                  <a:lnTo>
                    <a:pt x="555" y="21447"/>
                  </a:lnTo>
                  <a:cubicBezTo>
                    <a:pt x="38" y="21907"/>
                    <a:pt x="1" y="22686"/>
                    <a:pt x="461" y="23203"/>
                  </a:cubicBezTo>
                  <a:lnTo>
                    <a:pt x="2536" y="25513"/>
                  </a:lnTo>
                  <a:cubicBezTo>
                    <a:pt x="2777" y="25784"/>
                    <a:pt x="3115" y="25921"/>
                    <a:pt x="3454" y="25921"/>
                  </a:cubicBezTo>
                  <a:cubicBezTo>
                    <a:pt x="3750" y="25921"/>
                    <a:pt x="4047" y="25817"/>
                    <a:pt x="4283" y="25607"/>
                  </a:cubicBezTo>
                  <a:lnTo>
                    <a:pt x="25509" y="6551"/>
                  </a:lnTo>
                  <a:lnTo>
                    <a:pt x="46726" y="25607"/>
                  </a:lnTo>
                  <a:cubicBezTo>
                    <a:pt x="46962" y="25817"/>
                    <a:pt x="47259" y="25921"/>
                    <a:pt x="47556" y="25921"/>
                  </a:cubicBezTo>
                  <a:cubicBezTo>
                    <a:pt x="47896" y="25921"/>
                    <a:pt x="48236" y="25784"/>
                    <a:pt x="48482" y="25513"/>
                  </a:cubicBezTo>
                  <a:lnTo>
                    <a:pt x="50558" y="23203"/>
                  </a:lnTo>
                  <a:cubicBezTo>
                    <a:pt x="51018" y="22686"/>
                    <a:pt x="50971" y="21907"/>
                    <a:pt x="50464" y="21447"/>
                  </a:cubicBezTo>
                  <a:lnTo>
                    <a:pt x="27378" y="719"/>
                  </a:lnTo>
                  <a:cubicBezTo>
                    <a:pt x="26843" y="240"/>
                    <a:pt x="26174" y="0"/>
                    <a:pt x="25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6"/>
            <p:cNvSpPr/>
            <p:nvPr/>
          </p:nvSpPr>
          <p:spPr>
            <a:xfrm>
              <a:off x="1235775" y="2642175"/>
              <a:ext cx="355775" cy="212275"/>
            </a:xfrm>
            <a:custGeom>
              <a:avLst/>
              <a:gdLst/>
              <a:ahLst/>
              <a:cxnLst/>
              <a:rect l="l" t="t" r="r" b="b"/>
              <a:pathLst>
                <a:path w="14231" h="8491" extrusionOk="0">
                  <a:moveTo>
                    <a:pt x="7316" y="1"/>
                  </a:moveTo>
                  <a:cubicBezTo>
                    <a:pt x="7155" y="1"/>
                    <a:pt x="6992" y="7"/>
                    <a:pt x="6828" y="19"/>
                  </a:cubicBezTo>
                  <a:cubicBezTo>
                    <a:pt x="2658" y="339"/>
                    <a:pt x="0" y="4603"/>
                    <a:pt x="1541" y="8491"/>
                  </a:cubicBezTo>
                  <a:lnTo>
                    <a:pt x="12201" y="8491"/>
                  </a:lnTo>
                  <a:cubicBezTo>
                    <a:pt x="12745" y="8482"/>
                    <a:pt x="13215" y="8106"/>
                    <a:pt x="13346" y="7580"/>
                  </a:cubicBezTo>
                  <a:cubicBezTo>
                    <a:pt x="14230" y="3665"/>
                    <a:pt x="11241" y="1"/>
                    <a:pt x="73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9" name="Google Shape;1889;p36"/>
          <p:cNvSpPr/>
          <p:nvPr/>
        </p:nvSpPr>
        <p:spPr>
          <a:xfrm>
            <a:off x="944935" y="811246"/>
            <a:ext cx="1067402" cy="636186"/>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6"/>
          <p:cNvSpPr/>
          <p:nvPr/>
        </p:nvSpPr>
        <p:spPr>
          <a:xfrm>
            <a:off x="5479175" y="312600"/>
            <a:ext cx="1655580" cy="972905"/>
          </a:xfrm>
          <a:custGeom>
            <a:avLst/>
            <a:gdLst/>
            <a:ahLst/>
            <a:cxnLst/>
            <a:rect l="l" t="t" r="r" b="b"/>
            <a:pathLst>
              <a:path w="35870" h="21379" extrusionOk="0">
                <a:moveTo>
                  <a:pt x="20195" y="1"/>
                </a:moveTo>
                <a:cubicBezTo>
                  <a:pt x="14830" y="1"/>
                  <a:pt x="10436" y="4268"/>
                  <a:pt x="10267" y="9634"/>
                </a:cubicBezTo>
                <a:lnTo>
                  <a:pt x="5831" y="9634"/>
                </a:lnTo>
                <a:cubicBezTo>
                  <a:pt x="2620" y="9676"/>
                  <a:pt x="1" y="12295"/>
                  <a:pt x="1" y="15506"/>
                </a:cubicBezTo>
                <a:cubicBezTo>
                  <a:pt x="1" y="18759"/>
                  <a:pt x="2620" y="21378"/>
                  <a:pt x="5831" y="21378"/>
                </a:cubicBezTo>
                <a:lnTo>
                  <a:pt x="30039" y="21378"/>
                </a:lnTo>
                <a:cubicBezTo>
                  <a:pt x="33250" y="21378"/>
                  <a:pt x="35869" y="18759"/>
                  <a:pt x="35869" y="15506"/>
                </a:cubicBezTo>
                <a:cubicBezTo>
                  <a:pt x="35869" y="12337"/>
                  <a:pt x="33334" y="9760"/>
                  <a:pt x="30166" y="9676"/>
                </a:cubicBezTo>
                <a:cubicBezTo>
                  <a:pt x="29997" y="4268"/>
                  <a:pt x="25603" y="1"/>
                  <a:pt x="201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36"/>
          <p:cNvSpPr txBox="1">
            <a:spLocks noGrp="1"/>
          </p:cNvSpPr>
          <p:nvPr>
            <p:ph type="subTitle" idx="1"/>
          </p:nvPr>
        </p:nvSpPr>
        <p:spPr>
          <a:xfrm flipH="1">
            <a:off x="1674025" y="2409550"/>
            <a:ext cx="3012300" cy="1209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a:solidFill>
                  <a:srgbClr val="434343"/>
                </a:solidFill>
              </a:rPr>
              <a:t>Does anyone have any questions?</a:t>
            </a:r>
            <a:endParaRPr>
              <a:solidFill>
                <a:srgbClr val="434343"/>
              </a:solidFill>
            </a:endParaRPr>
          </a:p>
          <a:p>
            <a:pPr marL="0" lvl="0" indent="0" algn="r" rtl="0">
              <a:spcBef>
                <a:spcPts val="0"/>
              </a:spcBef>
              <a:spcAft>
                <a:spcPts val="0"/>
              </a:spcAft>
              <a:buClr>
                <a:schemeClr val="dk1"/>
              </a:buClr>
              <a:buSzPts val="1100"/>
              <a:buFont typeface="Arial"/>
              <a:buNone/>
            </a:pPr>
            <a:endParaRPr>
              <a:solidFill>
                <a:srgbClr val="434343"/>
              </a:solidFill>
            </a:endParaRPr>
          </a:p>
        </p:txBody>
      </p:sp>
      <p:sp>
        <p:nvSpPr>
          <p:cNvPr id="1892" name="Google Shape;1892;p36"/>
          <p:cNvSpPr/>
          <p:nvPr/>
        </p:nvSpPr>
        <p:spPr>
          <a:xfrm>
            <a:off x="76260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6"/>
          <p:cNvSpPr/>
          <p:nvPr/>
        </p:nvSpPr>
        <p:spPr>
          <a:xfrm>
            <a:off x="7892750" y="3701695"/>
            <a:ext cx="214002" cy="283905"/>
          </a:xfrm>
          <a:custGeom>
            <a:avLst/>
            <a:gdLst/>
            <a:ahLst/>
            <a:cxnLst/>
            <a:rect l="l" t="t" r="r" b="b"/>
            <a:pathLst>
              <a:path w="4715" h="11806" extrusionOk="0">
                <a:moveTo>
                  <a:pt x="1240" y="0"/>
                </a:moveTo>
                <a:cubicBezTo>
                  <a:pt x="554" y="0"/>
                  <a:pt x="0" y="554"/>
                  <a:pt x="0" y="1240"/>
                </a:cubicBezTo>
                <a:lnTo>
                  <a:pt x="0" y="11806"/>
                </a:lnTo>
                <a:lnTo>
                  <a:pt x="4715" y="11806"/>
                </a:lnTo>
                <a:lnTo>
                  <a:pt x="4715" y="1240"/>
                </a:lnTo>
                <a:cubicBezTo>
                  <a:pt x="4715" y="554"/>
                  <a:pt x="4161" y="0"/>
                  <a:pt x="3475" y="0"/>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1"/>
        <p:cNvGrpSpPr/>
        <p:nvPr/>
      </p:nvGrpSpPr>
      <p:grpSpPr>
        <a:xfrm>
          <a:off x="0" y="0"/>
          <a:ext cx="0" cy="0"/>
          <a:chOff x="0" y="0"/>
          <a:chExt cx="0" cy="0"/>
        </a:xfrm>
      </p:grpSpPr>
      <p:sp>
        <p:nvSpPr>
          <p:cNvPr id="152" name="Google Shape;152;p16"/>
          <p:cNvSpPr txBox="1">
            <a:spLocks noGrp="1"/>
          </p:cNvSpPr>
          <p:nvPr>
            <p:ph type="ctrTitle" idx="15"/>
          </p:nvPr>
        </p:nvSpPr>
        <p:spPr>
          <a:xfrm>
            <a:off x="790975" y="527824"/>
            <a:ext cx="5012400" cy="5062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a:t>I. Đặt vấn đề</a:t>
            </a:r>
            <a:endParaRPr sz="1400"/>
          </a:p>
        </p:txBody>
      </p:sp>
      <p:grpSp>
        <p:nvGrpSpPr>
          <p:cNvPr id="174" name="Google Shape;174;p16"/>
          <p:cNvGrpSpPr/>
          <p:nvPr/>
        </p:nvGrpSpPr>
        <p:grpSpPr>
          <a:xfrm>
            <a:off x="8229646" y="3183594"/>
            <a:ext cx="1038447" cy="2176554"/>
            <a:chOff x="2106350" y="2477950"/>
            <a:chExt cx="872425" cy="1828576"/>
          </a:xfrm>
        </p:grpSpPr>
        <p:sp>
          <p:nvSpPr>
            <p:cNvPr id="175" name="Google Shape;175;p16"/>
            <p:cNvSpPr/>
            <p:nvPr/>
          </p:nvSpPr>
          <p:spPr>
            <a:xfrm>
              <a:off x="2106350" y="2477950"/>
              <a:ext cx="872425" cy="1131600"/>
            </a:xfrm>
            <a:custGeom>
              <a:avLst/>
              <a:gdLst/>
              <a:ahLst/>
              <a:cxnLst/>
              <a:rect l="l" t="t" r="r" b="b"/>
              <a:pathLst>
                <a:path w="34897" h="45264" extrusionOk="0">
                  <a:moveTo>
                    <a:pt x="17276" y="0"/>
                  </a:moveTo>
                  <a:cubicBezTo>
                    <a:pt x="7751" y="0"/>
                    <a:pt x="0" y="7161"/>
                    <a:pt x="0" y="16027"/>
                  </a:cubicBezTo>
                  <a:cubicBezTo>
                    <a:pt x="0" y="19703"/>
                    <a:pt x="1310" y="23294"/>
                    <a:pt x="3760" y="26082"/>
                  </a:cubicBezTo>
                  <a:cubicBezTo>
                    <a:pt x="5619" y="28152"/>
                    <a:pt x="6464" y="30898"/>
                    <a:pt x="6168" y="33687"/>
                  </a:cubicBezTo>
                  <a:cubicBezTo>
                    <a:pt x="6084" y="34194"/>
                    <a:pt x="6084" y="34701"/>
                    <a:pt x="6084" y="35208"/>
                  </a:cubicBezTo>
                  <a:cubicBezTo>
                    <a:pt x="6251" y="40775"/>
                    <a:pt x="11271" y="45264"/>
                    <a:pt x="17281" y="45264"/>
                  </a:cubicBezTo>
                  <a:cubicBezTo>
                    <a:pt x="17337" y="45264"/>
                    <a:pt x="17393" y="45263"/>
                    <a:pt x="17449" y="45263"/>
                  </a:cubicBezTo>
                  <a:cubicBezTo>
                    <a:pt x="23490" y="45136"/>
                    <a:pt x="28391" y="40573"/>
                    <a:pt x="28391" y="34912"/>
                  </a:cubicBezTo>
                  <a:lnTo>
                    <a:pt x="28391" y="34236"/>
                  </a:lnTo>
                  <a:cubicBezTo>
                    <a:pt x="28180" y="31109"/>
                    <a:pt x="29151" y="28025"/>
                    <a:pt x="31095" y="25617"/>
                  </a:cubicBezTo>
                  <a:cubicBezTo>
                    <a:pt x="33714" y="22364"/>
                    <a:pt x="34897" y="18224"/>
                    <a:pt x="34390" y="14084"/>
                  </a:cubicBezTo>
                  <a:cubicBezTo>
                    <a:pt x="33460" y="6775"/>
                    <a:pt x="27166" y="944"/>
                    <a:pt x="19223" y="99"/>
                  </a:cubicBezTo>
                  <a:cubicBezTo>
                    <a:pt x="18567" y="33"/>
                    <a:pt x="17917" y="0"/>
                    <a:pt x="17276" y="0"/>
                  </a:cubicBezTo>
                  <a:close/>
                </a:path>
              </a:pathLst>
            </a:custGeom>
            <a:solidFill>
              <a:srgbClr val="74C1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2366600" y="3007376"/>
              <a:ext cx="343900" cy="1299150"/>
            </a:xfrm>
            <a:custGeom>
              <a:avLst/>
              <a:gdLst/>
              <a:ahLst/>
              <a:cxnLst/>
              <a:rect l="l" t="t" r="r" b="b"/>
              <a:pathLst>
                <a:path w="13756" h="51966" extrusionOk="0">
                  <a:moveTo>
                    <a:pt x="6954" y="1"/>
                  </a:moveTo>
                  <a:cubicBezTo>
                    <a:pt x="6574" y="1"/>
                    <a:pt x="6320" y="296"/>
                    <a:pt x="6320" y="634"/>
                  </a:cubicBezTo>
                  <a:lnTo>
                    <a:pt x="6320" y="9887"/>
                  </a:lnTo>
                  <a:lnTo>
                    <a:pt x="1673" y="3549"/>
                  </a:lnTo>
                  <a:cubicBezTo>
                    <a:pt x="1543" y="3336"/>
                    <a:pt x="1360" y="3249"/>
                    <a:pt x="1176" y="3249"/>
                  </a:cubicBezTo>
                  <a:cubicBezTo>
                    <a:pt x="705" y="3249"/>
                    <a:pt x="233" y="3823"/>
                    <a:pt x="659" y="4310"/>
                  </a:cubicBezTo>
                  <a:lnTo>
                    <a:pt x="5940" y="11577"/>
                  </a:lnTo>
                  <a:cubicBezTo>
                    <a:pt x="6025" y="11703"/>
                    <a:pt x="6151" y="11788"/>
                    <a:pt x="6320" y="11830"/>
                  </a:cubicBezTo>
                  <a:lnTo>
                    <a:pt x="6320" y="17069"/>
                  </a:lnTo>
                  <a:lnTo>
                    <a:pt x="1293" y="11112"/>
                  </a:lnTo>
                  <a:cubicBezTo>
                    <a:pt x="1160" y="10979"/>
                    <a:pt x="1010" y="10923"/>
                    <a:pt x="865" y="10923"/>
                  </a:cubicBezTo>
                  <a:cubicBezTo>
                    <a:pt x="409" y="10923"/>
                    <a:pt x="1" y="11476"/>
                    <a:pt x="321" y="11957"/>
                  </a:cubicBezTo>
                  <a:lnTo>
                    <a:pt x="6320" y="19012"/>
                  </a:lnTo>
                  <a:lnTo>
                    <a:pt x="6320" y="51332"/>
                  </a:lnTo>
                  <a:cubicBezTo>
                    <a:pt x="6278" y="51670"/>
                    <a:pt x="6574" y="51966"/>
                    <a:pt x="6954" y="51966"/>
                  </a:cubicBezTo>
                  <a:cubicBezTo>
                    <a:pt x="7292" y="51966"/>
                    <a:pt x="7546" y="51670"/>
                    <a:pt x="7546" y="51332"/>
                  </a:cubicBezTo>
                  <a:lnTo>
                    <a:pt x="7546" y="19012"/>
                  </a:lnTo>
                  <a:lnTo>
                    <a:pt x="13545" y="11915"/>
                  </a:lnTo>
                  <a:cubicBezTo>
                    <a:pt x="13756" y="11661"/>
                    <a:pt x="13714" y="11281"/>
                    <a:pt x="13460" y="11027"/>
                  </a:cubicBezTo>
                  <a:cubicBezTo>
                    <a:pt x="13351" y="10936"/>
                    <a:pt x="13210" y="10892"/>
                    <a:pt x="13068" y="10892"/>
                  </a:cubicBezTo>
                  <a:cubicBezTo>
                    <a:pt x="12881" y="10892"/>
                    <a:pt x="12693" y="10968"/>
                    <a:pt x="12573" y="11112"/>
                  </a:cubicBezTo>
                  <a:lnTo>
                    <a:pt x="7588" y="17069"/>
                  </a:lnTo>
                  <a:lnTo>
                    <a:pt x="7588" y="11788"/>
                  </a:lnTo>
                  <a:cubicBezTo>
                    <a:pt x="7715" y="11788"/>
                    <a:pt x="7841" y="11703"/>
                    <a:pt x="7926" y="11577"/>
                  </a:cubicBezTo>
                  <a:lnTo>
                    <a:pt x="13207" y="4310"/>
                  </a:lnTo>
                  <a:cubicBezTo>
                    <a:pt x="13515" y="3816"/>
                    <a:pt x="13103" y="3323"/>
                    <a:pt x="12660" y="3323"/>
                  </a:cubicBezTo>
                  <a:cubicBezTo>
                    <a:pt x="12497" y="3323"/>
                    <a:pt x="12330" y="3390"/>
                    <a:pt x="12193" y="3549"/>
                  </a:cubicBezTo>
                  <a:lnTo>
                    <a:pt x="7588" y="9887"/>
                  </a:lnTo>
                  <a:lnTo>
                    <a:pt x="7588" y="634"/>
                  </a:lnTo>
                  <a:cubicBezTo>
                    <a:pt x="7588" y="296"/>
                    <a:pt x="7292" y="1"/>
                    <a:pt x="6954"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6"/>
          <p:cNvGrpSpPr/>
          <p:nvPr/>
        </p:nvGrpSpPr>
        <p:grpSpPr>
          <a:xfrm>
            <a:off x="8084918" y="4138811"/>
            <a:ext cx="755602" cy="1299808"/>
            <a:chOff x="5609750" y="3138575"/>
            <a:chExt cx="634800" cy="1092000"/>
          </a:xfrm>
        </p:grpSpPr>
        <p:sp>
          <p:nvSpPr>
            <p:cNvPr id="178" name="Google Shape;178;p16"/>
            <p:cNvSpPr/>
            <p:nvPr/>
          </p:nvSpPr>
          <p:spPr>
            <a:xfrm>
              <a:off x="5609750" y="3138575"/>
              <a:ext cx="634800" cy="822675"/>
            </a:xfrm>
            <a:custGeom>
              <a:avLst/>
              <a:gdLst/>
              <a:ahLst/>
              <a:cxnLst/>
              <a:rect l="l" t="t" r="r" b="b"/>
              <a:pathLst>
                <a:path w="25392" h="32907" extrusionOk="0">
                  <a:moveTo>
                    <a:pt x="12801" y="1"/>
                  </a:moveTo>
                  <a:cubicBezTo>
                    <a:pt x="12314" y="1"/>
                    <a:pt x="11821" y="27"/>
                    <a:pt x="11323" y="79"/>
                  </a:cubicBezTo>
                  <a:cubicBezTo>
                    <a:pt x="5577" y="713"/>
                    <a:pt x="1014" y="4980"/>
                    <a:pt x="338" y="10303"/>
                  </a:cubicBezTo>
                  <a:cubicBezTo>
                    <a:pt x="0" y="13303"/>
                    <a:pt x="845" y="16345"/>
                    <a:pt x="2789" y="18669"/>
                  </a:cubicBezTo>
                  <a:cubicBezTo>
                    <a:pt x="4225" y="20443"/>
                    <a:pt x="4943" y="22682"/>
                    <a:pt x="4817" y="24964"/>
                  </a:cubicBezTo>
                  <a:lnTo>
                    <a:pt x="4817" y="25428"/>
                  </a:lnTo>
                  <a:cubicBezTo>
                    <a:pt x="4817" y="29526"/>
                    <a:pt x="8365" y="32864"/>
                    <a:pt x="12802" y="32906"/>
                  </a:cubicBezTo>
                  <a:cubicBezTo>
                    <a:pt x="12830" y="32906"/>
                    <a:pt x="12858" y="32907"/>
                    <a:pt x="12886" y="32907"/>
                  </a:cubicBezTo>
                  <a:cubicBezTo>
                    <a:pt x="17243" y="32907"/>
                    <a:pt x="20914" y="29669"/>
                    <a:pt x="20998" y="25555"/>
                  </a:cubicBezTo>
                  <a:cubicBezTo>
                    <a:pt x="21040" y="25217"/>
                    <a:pt x="20998" y="24837"/>
                    <a:pt x="20955" y="24457"/>
                  </a:cubicBezTo>
                  <a:cubicBezTo>
                    <a:pt x="20702" y="22429"/>
                    <a:pt x="21336" y="20443"/>
                    <a:pt x="22688" y="18922"/>
                  </a:cubicBezTo>
                  <a:cubicBezTo>
                    <a:pt x="24420" y="16894"/>
                    <a:pt x="25391" y="14275"/>
                    <a:pt x="25391" y="11613"/>
                  </a:cubicBezTo>
                  <a:cubicBezTo>
                    <a:pt x="25352" y="5180"/>
                    <a:pt x="19709" y="1"/>
                    <a:pt x="12801" y="1"/>
                  </a:cubicBez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807250" y="3453975"/>
              <a:ext cx="259150" cy="776600"/>
            </a:xfrm>
            <a:custGeom>
              <a:avLst/>
              <a:gdLst/>
              <a:ahLst/>
              <a:cxnLst/>
              <a:rect l="l" t="t" r="r" b="b"/>
              <a:pathLst>
                <a:path w="10366" h="31064" extrusionOk="0">
                  <a:moveTo>
                    <a:pt x="4902" y="1"/>
                  </a:moveTo>
                  <a:cubicBezTo>
                    <a:pt x="4542" y="1"/>
                    <a:pt x="4183" y="243"/>
                    <a:pt x="4226" y="729"/>
                  </a:cubicBezTo>
                  <a:lnTo>
                    <a:pt x="4226" y="6855"/>
                  </a:lnTo>
                  <a:lnTo>
                    <a:pt x="1226" y="2757"/>
                  </a:lnTo>
                  <a:cubicBezTo>
                    <a:pt x="1100" y="2582"/>
                    <a:pt x="900" y="2480"/>
                    <a:pt x="697" y="2480"/>
                  </a:cubicBezTo>
                  <a:cubicBezTo>
                    <a:pt x="557" y="2480"/>
                    <a:pt x="417" y="2528"/>
                    <a:pt x="296" y="2630"/>
                  </a:cubicBezTo>
                  <a:cubicBezTo>
                    <a:pt x="43" y="2842"/>
                    <a:pt x="1" y="3264"/>
                    <a:pt x="212" y="3518"/>
                  </a:cubicBezTo>
                  <a:lnTo>
                    <a:pt x="4057" y="8799"/>
                  </a:lnTo>
                  <a:cubicBezTo>
                    <a:pt x="4141" y="8883"/>
                    <a:pt x="4226" y="8968"/>
                    <a:pt x="4310" y="9010"/>
                  </a:cubicBezTo>
                  <a:lnTo>
                    <a:pt x="4395" y="30430"/>
                  </a:lnTo>
                  <a:cubicBezTo>
                    <a:pt x="4437" y="30852"/>
                    <a:pt x="4754" y="31063"/>
                    <a:pt x="5071" y="31063"/>
                  </a:cubicBezTo>
                  <a:cubicBezTo>
                    <a:pt x="5387" y="31063"/>
                    <a:pt x="5704" y="30852"/>
                    <a:pt x="5746" y="30430"/>
                  </a:cubicBezTo>
                  <a:lnTo>
                    <a:pt x="5662" y="14206"/>
                  </a:lnTo>
                  <a:lnTo>
                    <a:pt x="9929" y="9094"/>
                  </a:lnTo>
                  <a:cubicBezTo>
                    <a:pt x="10366" y="8564"/>
                    <a:pt x="9904" y="7941"/>
                    <a:pt x="9394" y="7941"/>
                  </a:cubicBezTo>
                  <a:cubicBezTo>
                    <a:pt x="9214" y="7941"/>
                    <a:pt x="9027" y="8019"/>
                    <a:pt x="8873" y="8207"/>
                  </a:cubicBezTo>
                  <a:lnTo>
                    <a:pt x="5662" y="12094"/>
                  </a:lnTo>
                  <a:lnTo>
                    <a:pt x="5577" y="729"/>
                  </a:lnTo>
                  <a:cubicBezTo>
                    <a:pt x="5620" y="243"/>
                    <a:pt x="5261" y="1"/>
                    <a:pt x="4902" y="1"/>
                  </a:cubicBezTo>
                  <a:close/>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185;p17"/>
          <p:cNvSpPr txBox="1">
            <a:spLocks noGrp="1"/>
          </p:cNvSpPr>
          <p:nvPr>
            <p:ph type="subTitle" idx="1"/>
          </p:nvPr>
        </p:nvSpPr>
        <p:spPr>
          <a:xfrm>
            <a:off x="790975" y="1182029"/>
            <a:ext cx="7420782" cy="927605"/>
          </a:xfrm>
          <a:prstGeom prst="rect">
            <a:avLst/>
          </a:prstGeom>
        </p:spPr>
        <p:txBody>
          <a:bodyPr spcFirstLastPara="1" wrap="square" lIns="91425" tIns="91425" rIns="91425" bIns="91425" anchor="t" anchorCtr="0">
            <a:noAutofit/>
          </a:bodyPr>
          <a:lstStyle/>
          <a:p>
            <a:pPr marL="0" indent="0" algn="l"/>
            <a:r>
              <a:rPr lang="en-US" sz="1600"/>
              <a:t>Hệ thống quản lý ký túc xá sinh viên của trường Đại Học Công nghiệp Hà Nội giúp cho việc quản lý kí túc xá của ban quản lý trở lên dễ dàng và đơn giản hơn trong quá trình quản lý sinh viên và hệ thống ký túc xá.</a:t>
            </a:r>
            <a:endParaRPr sz="1600">
              <a:solidFill>
                <a:srgbClr val="434343"/>
              </a:solidFill>
            </a:endParaRPr>
          </a:p>
        </p:txBody>
      </p:sp>
      <p:pic>
        <p:nvPicPr>
          <p:cNvPr id="1028" name="Picture 4" descr="https://scontent-xsp1-3.xx.fbcdn.net/v/t1.15752-9/193066210_1765944553591911_7346361386190603373_n.png?_nc_cat=107&amp;ccb=1-3&amp;_nc_sid=ae9488&amp;_nc_ohc=vq9sCU7gDGcAX9geCBA&amp;_nc_oc=AQkBOT7np2GUz3tFzV4LMVR7VQvKQKPU9N76GGY7c2iRWcAhP1om3CXPpeWyq0sV0l5veoP5zx2r1jIntgRFXUTZ&amp;_nc_ht=scontent-xsp1-3.xx&amp;oh=28cd92d41075dea7b2cde2e0277fad78&amp;oe=60E555F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755" y="2257563"/>
            <a:ext cx="7066918" cy="23708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ctrTitle"/>
          </p:nvPr>
        </p:nvSpPr>
        <p:spPr>
          <a:xfrm>
            <a:off x="831200" y="1605949"/>
            <a:ext cx="3867300" cy="82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rgbClr val="434343"/>
                </a:solidFill>
              </a:rPr>
              <a:t>II. Các yêu cầu</a:t>
            </a:r>
            <a:endParaRPr sz="3200">
              <a:solidFill>
                <a:srgbClr val="434343"/>
              </a:solidFill>
            </a:endParaRPr>
          </a:p>
        </p:txBody>
      </p:sp>
      <p:sp>
        <p:nvSpPr>
          <p:cNvPr id="185" name="Google Shape;185;p17"/>
          <p:cNvSpPr txBox="1">
            <a:spLocks noGrp="1"/>
          </p:cNvSpPr>
          <p:nvPr>
            <p:ph type="subTitle" idx="1"/>
          </p:nvPr>
        </p:nvSpPr>
        <p:spPr>
          <a:xfrm>
            <a:off x="831200" y="2314225"/>
            <a:ext cx="4224900" cy="17844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sz="2000">
                <a:solidFill>
                  <a:srgbClr val="434343"/>
                </a:solidFill>
              </a:rPr>
              <a:t>Các chức năng chính</a:t>
            </a:r>
          </a:p>
          <a:p>
            <a:pPr marL="228600" lvl="0" indent="-228600" algn="l" rtl="0">
              <a:spcBef>
                <a:spcPts val="0"/>
              </a:spcBef>
              <a:spcAft>
                <a:spcPts val="0"/>
              </a:spcAft>
              <a:buAutoNum type="arabicPeriod"/>
            </a:pPr>
            <a:r>
              <a:rPr lang="en-US" sz="2000"/>
              <a:t>Các yêu cầu phi chức năng</a:t>
            </a:r>
            <a:endParaRPr sz="2000">
              <a:solidFill>
                <a:srgbClr val="434343"/>
              </a:solidFill>
            </a:endParaRPr>
          </a:p>
        </p:txBody>
      </p:sp>
      <p:grpSp>
        <p:nvGrpSpPr>
          <p:cNvPr id="186" name="Google Shape;186;p17"/>
          <p:cNvGrpSpPr/>
          <p:nvPr/>
        </p:nvGrpSpPr>
        <p:grpSpPr>
          <a:xfrm>
            <a:off x="5811131" y="1111432"/>
            <a:ext cx="1980215" cy="1907859"/>
            <a:chOff x="1029600" y="238175"/>
            <a:chExt cx="5360625" cy="5164750"/>
          </a:xfrm>
        </p:grpSpPr>
        <p:sp>
          <p:nvSpPr>
            <p:cNvPr id="187" name="Google Shape;187;p17"/>
            <p:cNvSpPr/>
            <p:nvPr/>
          </p:nvSpPr>
          <p:spPr>
            <a:xfrm>
              <a:off x="1029600" y="238175"/>
              <a:ext cx="5317100" cy="4055200"/>
            </a:xfrm>
            <a:custGeom>
              <a:avLst/>
              <a:gdLst/>
              <a:ahLst/>
              <a:cxnLst/>
              <a:rect l="l" t="t" r="r" b="b"/>
              <a:pathLst>
                <a:path w="212684" h="162208" extrusionOk="0">
                  <a:moveTo>
                    <a:pt x="109441" y="1"/>
                  </a:moveTo>
                  <a:cubicBezTo>
                    <a:pt x="79644" y="1"/>
                    <a:pt x="50872" y="12897"/>
                    <a:pt x="31068" y="36025"/>
                  </a:cubicBezTo>
                  <a:cubicBezTo>
                    <a:pt x="33570" y="35218"/>
                    <a:pt x="36296" y="34711"/>
                    <a:pt x="38970" y="34711"/>
                  </a:cubicBezTo>
                  <a:cubicBezTo>
                    <a:pt x="39179" y="34711"/>
                    <a:pt x="39388" y="34714"/>
                    <a:pt x="39596" y="34720"/>
                  </a:cubicBezTo>
                  <a:cubicBezTo>
                    <a:pt x="39668" y="34719"/>
                    <a:pt x="39740" y="34719"/>
                    <a:pt x="39812" y="34719"/>
                  </a:cubicBezTo>
                  <a:cubicBezTo>
                    <a:pt x="51212" y="34719"/>
                    <a:pt x="61466" y="41574"/>
                    <a:pt x="65877" y="52124"/>
                  </a:cubicBezTo>
                  <a:cubicBezTo>
                    <a:pt x="68408" y="41509"/>
                    <a:pt x="77835" y="34189"/>
                    <a:pt x="88478" y="34189"/>
                  </a:cubicBezTo>
                  <a:cubicBezTo>
                    <a:pt x="89178" y="34189"/>
                    <a:pt x="89883" y="34220"/>
                    <a:pt x="90591" y="34285"/>
                  </a:cubicBezTo>
                  <a:cubicBezTo>
                    <a:pt x="102165" y="35416"/>
                    <a:pt x="111128" y="44815"/>
                    <a:pt x="111564" y="56389"/>
                  </a:cubicBezTo>
                  <a:lnTo>
                    <a:pt x="17405" y="56389"/>
                  </a:lnTo>
                  <a:cubicBezTo>
                    <a:pt x="1" y="90240"/>
                    <a:pt x="2786" y="130967"/>
                    <a:pt x="24541" y="162208"/>
                  </a:cubicBezTo>
                  <a:lnTo>
                    <a:pt x="109388" y="77361"/>
                  </a:lnTo>
                  <a:lnTo>
                    <a:pt x="194235" y="162208"/>
                  </a:lnTo>
                  <a:cubicBezTo>
                    <a:pt x="206244" y="144977"/>
                    <a:pt x="212684" y="124527"/>
                    <a:pt x="212597" y="103468"/>
                  </a:cubicBezTo>
                  <a:cubicBezTo>
                    <a:pt x="212597" y="99726"/>
                    <a:pt x="212423" y="95984"/>
                    <a:pt x="211987" y="92242"/>
                  </a:cubicBezTo>
                  <a:lnTo>
                    <a:pt x="145937" y="92242"/>
                  </a:lnTo>
                  <a:cubicBezTo>
                    <a:pt x="146547" y="79885"/>
                    <a:pt x="156728" y="70138"/>
                    <a:pt x="169085" y="70138"/>
                  </a:cubicBezTo>
                  <a:cubicBezTo>
                    <a:pt x="179789" y="70225"/>
                    <a:pt x="189014" y="77622"/>
                    <a:pt x="191537" y="87978"/>
                  </a:cubicBezTo>
                  <a:cubicBezTo>
                    <a:pt x="194583" y="80668"/>
                    <a:pt x="200500" y="75011"/>
                    <a:pt x="207897" y="72140"/>
                  </a:cubicBezTo>
                  <a:cubicBezTo>
                    <a:pt x="196584" y="36460"/>
                    <a:pt x="166823" y="9657"/>
                    <a:pt x="130099" y="2087"/>
                  </a:cubicBezTo>
                  <a:cubicBezTo>
                    <a:pt x="123224" y="685"/>
                    <a:pt x="116305" y="1"/>
                    <a:pt x="109441" y="1"/>
                  </a:cubicBezTo>
                  <a:close/>
                </a:path>
              </a:pathLst>
            </a:custGeom>
            <a:solidFill>
              <a:srgbClr val="9AD7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7"/>
            <p:cNvSpPr/>
            <p:nvPr/>
          </p:nvSpPr>
          <p:spPr>
            <a:xfrm>
              <a:off x="1643125" y="2170000"/>
              <a:ext cx="4242350" cy="3232925"/>
            </a:xfrm>
            <a:custGeom>
              <a:avLst/>
              <a:gdLst/>
              <a:ahLst/>
              <a:cxnLst/>
              <a:rect l="l" t="t" r="r" b="b"/>
              <a:pathLst>
                <a:path w="169694" h="129317" extrusionOk="0">
                  <a:moveTo>
                    <a:pt x="84847" y="1"/>
                  </a:moveTo>
                  <a:lnTo>
                    <a:pt x="0" y="84848"/>
                  </a:lnTo>
                  <a:cubicBezTo>
                    <a:pt x="19232" y="112695"/>
                    <a:pt x="50995" y="129316"/>
                    <a:pt x="84847" y="129316"/>
                  </a:cubicBezTo>
                  <a:cubicBezTo>
                    <a:pt x="118699" y="129316"/>
                    <a:pt x="150375" y="112695"/>
                    <a:pt x="169694" y="84848"/>
                  </a:cubicBezTo>
                  <a:lnTo>
                    <a:pt x="84847" y="1"/>
                  </a:lnTo>
                  <a:close/>
                </a:path>
              </a:pathLst>
            </a:custGeom>
            <a:solidFill>
              <a:srgbClr val="FFE4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a:off x="1138400" y="1978550"/>
              <a:ext cx="5251825" cy="2817375"/>
            </a:xfrm>
            <a:custGeom>
              <a:avLst/>
              <a:gdLst/>
              <a:ahLst/>
              <a:cxnLst/>
              <a:rect l="l" t="t" r="r" b="b"/>
              <a:pathLst>
                <a:path w="210073" h="112695" extrusionOk="0">
                  <a:moveTo>
                    <a:pt x="105036" y="1"/>
                  </a:moveTo>
                  <a:lnTo>
                    <a:pt x="0" y="105037"/>
                  </a:lnTo>
                  <a:lnTo>
                    <a:pt x="7658" y="112695"/>
                  </a:lnTo>
                  <a:lnTo>
                    <a:pt x="105036" y="15317"/>
                  </a:lnTo>
                  <a:lnTo>
                    <a:pt x="202414" y="112695"/>
                  </a:lnTo>
                  <a:lnTo>
                    <a:pt x="210072" y="105037"/>
                  </a:lnTo>
                  <a:lnTo>
                    <a:pt x="10503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3357450" y="3714650"/>
              <a:ext cx="813700" cy="813700"/>
            </a:xfrm>
            <a:custGeom>
              <a:avLst/>
              <a:gdLst/>
              <a:ahLst/>
              <a:cxnLst/>
              <a:rect l="l" t="t" r="r" b="b"/>
              <a:pathLst>
                <a:path w="32548" h="32548" extrusionOk="0">
                  <a:moveTo>
                    <a:pt x="16274" y="1"/>
                  </a:moveTo>
                  <a:cubicBezTo>
                    <a:pt x="7311" y="1"/>
                    <a:pt x="1" y="7311"/>
                    <a:pt x="1" y="16274"/>
                  </a:cubicBezTo>
                  <a:cubicBezTo>
                    <a:pt x="1" y="25237"/>
                    <a:pt x="7311" y="32547"/>
                    <a:pt x="16274" y="32547"/>
                  </a:cubicBezTo>
                  <a:cubicBezTo>
                    <a:pt x="25237" y="32547"/>
                    <a:pt x="32547" y="25237"/>
                    <a:pt x="32547" y="16274"/>
                  </a:cubicBezTo>
                  <a:cubicBezTo>
                    <a:pt x="32547" y="7311"/>
                    <a:pt x="25237" y="1"/>
                    <a:pt x="162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3115975" y="3635175"/>
              <a:ext cx="1133500" cy="971500"/>
            </a:xfrm>
            <a:custGeom>
              <a:avLst/>
              <a:gdLst/>
              <a:ahLst/>
              <a:cxnLst/>
              <a:rect l="l" t="t" r="r" b="b"/>
              <a:pathLst>
                <a:path w="45340" h="38860" extrusionOk="0">
                  <a:moveTo>
                    <a:pt x="25933" y="6400"/>
                  </a:moveTo>
                  <a:cubicBezTo>
                    <a:pt x="33156" y="6400"/>
                    <a:pt x="38986" y="12230"/>
                    <a:pt x="38986" y="19453"/>
                  </a:cubicBezTo>
                  <a:cubicBezTo>
                    <a:pt x="38986" y="27336"/>
                    <a:pt x="32544" y="32555"/>
                    <a:pt x="25842" y="32555"/>
                  </a:cubicBezTo>
                  <a:cubicBezTo>
                    <a:pt x="22630" y="32555"/>
                    <a:pt x="19359" y="31356"/>
                    <a:pt x="16709" y="28677"/>
                  </a:cubicBezTo>
                  <a:cubicBezTo>
                    <a:pt x="8442" y="20497"/>
                    <a:pt x="14272" y="6400"/>
                    <a:pt x="25933" y="6400"/>
                  </a:cubicBezTo>
                  <a:close/>
                  <a:moveTo>
                    <a:pt x="25788" y="0"/>
                  </a:moveTo>
                  <a:cubicBezTo>
                    <a:pt x="21017" y="0"/>
                    <a:pt x="16150" y="1765"/>
                    <a:pt x="12183" y="5703"/>
                  </a:cubicBezTo>
                  <a:cubicBezTo>
                    <a:pt x="0" y="17974"/>
                    <a:pt x="8616" y="38859"/>
                    <a:pt x="25933" y="38859"/>
                  </a:cubicBezTo>
                  <a:cubicBezTo>
                    <a:pt x="36637" y="38859"/>
                    <a:pt x="45339" y="30157"/>
                    <a:pt x="45339" y="19453"/>
                  </a:cubicBezTo>
                  <a:cubicBezTo>
                    <a:pt x="45339" y="7734"/>
                    <a:pt x="35775" y="0"/>
                    <a:pt x="2578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3775175" y="3686375"/>
              <a:ext cx="25" cy="815850"/>
            </a:xfrm>
            <a:custGeom>
              <a:avLst/>
              <a:gdLst/>
              <a:ahLst/>
              <a:cxnLst/>
              <a:rect l="l" t="t" r="r" b="b"/>
              <a:pathLst>
                <a:path w="1" h="32634" extrusionOk="0">
                  <a:moveTo>
                    <a:pt x="0" y="1"/>
                  </a:moveTo>
                  <a:lnTo>
                    <a:pt x="0" y="32634"/>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a:off x="3694675" y="3686375"/>
              <a:ext cx="163175" cy="815850"/>
            </a:xfrm>
            <a:custGeom>
              <a:avLst/>
              <a:gdLst/>
              <a:ahLst/>
              <a:cxnLst/>
              <a:rect l="l" t="t" r="r" b="b"/>
              <a:pathLst>
                <a:path w="6527" h="32634" extrusionOk="0">
                  <a:moveTo>
                    <a:pt x="0" y="1"/>
                  </a:moveTo>
                  <a:lnTo>
                    <a:pt x="0" y="32634"/>
                  </a:lnTo>
                  <a:lnTo>
                    <a:pt x="6527" y="32634"/>
                  </a:lnTo>
                  <a:lnTo>
                    <a:pt x="652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3340050" y="4121500"/>
              <a:ext cx="844150" cy="25"/>
            </a:xfrm>
            <a:custGeom>
              <a:avLst/>
              <a:gdLst/>
              <a:ahLst/>
              <a:cxnLst/>
              <a:rect l="l" t="t" r="r" b="b"/>
              <a:pathLst>
                <a:path w="33766" h="1" extrusionOk="0">
                  <a:moveTo>
                    <a:pt x="1" y="0"/>
                  </a:moveTo>
                  <a:lnTo>
                    <a:pt x="33765" y="0"/>
                  </a:lnTo>
                </a:path>
              </a:pathLst>
            </a:custGeom>
            <a:solidFill>
              <a:srgbClr val="3734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3340050" y="4038825"/>
              <a:ext cx="844150" cy="163175"/>
            </a:xfrm>
            <a:custGeom>
              <a:avLst/>
              <a:gdLst/>
              <a:ahLst/>
              <a:cxnLst/>
              <a:rect l="l" t="t" r="r" b="b"/>
              <a:pathLst>
                <a:path w="33766" h="6527" extrusionOk="0">
                  <a:moveTo>
                    <a:pt x="1" y="0"/>
                  </a:moveTo>
                  <a:lnTo>
                    <a:pt x="1" y="6527"/>
                  </a:lnTo>
                  <a:lnTo>
                    <a:pt x="33765" y="6527"/>
                  </a:lnTo>
                  <a:lnTo>
                    <a:pt x="337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1400"/>
              <a:t>1. Các chức năng chính</a:t>
            </a:r>
          </a:p>
        </p:txBody>
      </p:sp>
      <p:sp>
        <p:nvSpPr>
          <p:cNvPr id="9" name="Google Shape;354;p20"/>
          <p:cNvSpPr txBox="1">
            <a:spLocks/>
          </p:cNvSpPr>
          <p:nvPr/>
        </p:nvSpPr>
        <p:spPr>
          <a:xfrm>
            <a:off x="790975" y="1237813"/>
            <a:ext cx="3959445" cy="19588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b="1">
                <a:latin typeface="EB Garamond" panose="020B0604020202020204" charset="0"/>
                <a:ea typeface="EB Garamond" panose="020B0604020202020204" charset="0"/>
                <a:cs typeface="EB Garamond" panose="020B0604020202020204" charset="0"/>
              </a:rPr>
              <a:t>Sinh viên đăng ký ở ký túc xá (Với sinh viên)</a:t>
            </a:r>
            <a:r>
              <a:rPr lang="en-US">
                <a:latin typeface="EB Garamond" panose="020B0604020202020204" charset="0"/>
                <a:ea typeface="EB Garamond" panose="020B0604020202020204" charset="0"/>
                <a:cs typeface="EB Garamond" panose="020B0604020202020204" charset="0"/>
              </a:rPr>
              <a:t>: sinh viên đăng ký  ở ký túc xá bằng cách nhập thông tin của mình.</a:t>
            </a:r>
          </a:p>
          <a:p>
            <a:endParaRPr lang="en-US">
              <a:latin typeface="EB Garamond" panose="020B0604020202020204" charset="0"/>
              <a:ea typeface="EB Garamond" panose="020B0604020202020204" charset="0"/>
              <a:cs typeface="EB Garamond" panose="020B0604020202020204" charset="0"/>
            </a:endParaRPr>
          </a:p>
          <a:p>
            <a:pPr marL="285750" indent="-285750">
              <a:buFont typeface="Arial" panose="020B0604020202020204" pitchFamily="34" charset="0"/>
              <a:buChar char="•"/>
            </a:pPr>
            <a:r>
              <a:rPr lang="en-US">
                <a:latin typeface="EB Garamond" panose="020B0604020202020204" charset="0"/>
                <a:ea typeface="EB Garamond" panose="020B0604020202020204" charset="0"/>
                <a:cs typeface="EB Garamond" panose="020B0604020202020204" charset="0"/>
              </a:rPr>
              <a:t> </a:t>
            </a:r>
            <a:r>
              <a:rPr lang="en-US" b="1">
                <a:latin typeface="EB Garamond" panose="020B0604020202020204" charset="0"/>
                <a:ea typeface="EB Garamond" panose="020B0604020202020204" charset="0"/>
                <a:cs typeface="EB Garamond" panose="020B0604020202020204" charset="0"/>
              </a:rPr>
              <a:t>Duyệt danh sách sinh viên đăng ký</a:t>
            </a:r>
            <a:r>
              <a:rPr lang="en-US">
                <a:latin typeface="EB Garamond" panose="020B0604020202020204" charset="0"/>
                <a:ea typeface="EB Garamond" panose="020B0604020202020204" charset="0"/>
                <a:cs typeface="EB Garamond" panose="020B0604020202020204" charset="0"/>
              </a:rPr>
              <a:t>: Chức năng cho phép nhân viên xét duyệt các sinh viên đăng ký ở.</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7649" y="2512741"/>
            <a:ext cx="2919955" cy="2165209"/>
          </a:xfrm>
          <a:prstGeom prst="rect">
            <a:avLst/>
          </a:prstGeom>
        </p:spPr>
      </p:pic>
    </p:spTree>
    <p:extLst>
      <p:ext uri="{BB962C8B-B14F-4D97-AF65-F5344CB8AC3E}">
        <p14:creationId xmlns:p14="http://schemas.microsoft.com/office/powerpoint/2010/main" val="2621826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1400"/>
              <a:t>1. Các chức năng chính</a:t>
            </a:r>
          </a:p>
        </p:txBody>
      </p:sp>
      <p:sp>
        <p:nvSpPr>
          <p:cNvPr id="9" name="Google Shape;354;p20"/>
          <p:cNvSpPr txBox="1">
            <a:spLocks/>
          </p:cNvSpPr>
          <p:nvPr/>
        </p:nvSpPr>
        <p:spPr>
          <a:xfrm>
            <a:off x="790975" y="1237813"/>
            <a:ext cx="3959445" cy="19588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b="1">
                <a:latin typeface="EB Garamond" panose="020B0604020202020204" charset="0"/>
                <a:ea typeface="EB Garamond" panose="020B0604020202020204" charset="0"/>
                <a:cs typeface="EB Garamond" panose="020B0604020202020204" charset="0"/>
              </a:rPr>
              <a:t>Quản lý nhân viên</a:t>
            </a:r>
            <a:r>
              <a:rPr lang="en-US">
                <a:latin typeface="EB Garamond" panose="020B0604020202020204" charset="0"/>
                <a:ea typeface="EB Garamond" panose="020B0604020202020204" charset="0"/>
                <a:cs typeface="EB Garamond" panose="020B0604020202020204" charset="0"/>
              </a:rPr>
              <a:t>: Chức năng cho phép người dùng xem, Thêm Sửa Xóa, Tìm kiếm thông tin nhân viên thuộc ký túc xá.</a:t>
            </a:r>
          </a:p>
          <a:p>
            <a:endParaRPr lang="en-US">
              <a:latin typeface="EB Garamond" panose="020B0604020202020204" charset="0"/>
              <a:ea typeface="EB Garamond" panose="020B0604020202020204" charset="0"/>
              <a:cs typeface="EB Garamond" panose="020B0604020202020204" charset="0"/>
            </a:endParaRPr>
          </a:p>
          <a:p>
            <a:pPr marL="285750" indent="-285750">
              <a:buFont typeface="Arial" panose="020B0604020202020204" pitchFamily="34" charset="0"/>
              <a:buChar char="•"/>
            </a:pPr>
            <a:r>
              <a:rPr lang="en-US">
                <a:latin typeface="EB Garamond" panose="020B0604020202020204" charset="0"/>
                <a:ea typeface="EB Garamond" panose="020B0604020202020204" charset="0"/>
                <a:cs typeface="EB Garamond" panose="020B0604020202020204" charset="0"/>
              </a:rPr>
              <a:t> </a:t>
            </a:r>
            <a:r>
              <a:rPr lang="en-US" b="1">
                <a:latin typeface="EB Garamond" panose="020B0604020202020204" charset="0"/>
                <a:ea typeface="EB Garamond" panose="020B0604020202020204" charset="0"/>
                <a:cs typeface="EB Garamond" panose="020B0604020202020204" charset="0"/>
              </a:rPr>
              <a:t>Quản lý người dùng</a:t>
            </a:r>
            <a:r>
              <a:rPr lang="en-US">
                <a:latin typeface="EB Garamond" panose="020B0604020202020204" charset="0"/>
                <a:ea typeface="EB Garamond" panose="020B0604020202020204" charset="0"/>
                <a:cs typeface="EB Garamond" panose="020B0604020202020204" charset="0"/>
              </a:rPr>
              <a:t>: Chức năng cho phép người dùng tương tác với thông tin người dùng (các tài khoản đăng nhập). Chỉ có người dung có quyền Admin mới có thể truy cập chức năng này.</a:t>
            </a:r>
          </a:p>
          <a:p>
            <a:pPr marL="285750" indent="-285750">
              <a:buFont typeface="Arial" panose="020B0604020202020204" pitchFamily="34" charset="0"/>
              <a:buChar char="•"/>
            </a:pPr>
            <a:endParaRPr lang="en-US">
              <a:latin typeface="EB Garamond" panose="020B0604020202020204" charset="0"/>
              <a:ea typeface="EB Garamond" panose="020B0604020202020204" charset="0"/>
              <a:cs typeface="EB Garamond" panose="020B060402020202020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8379" y="2520176"/>
            <a:ext cx="2742734" cy="2029521"/>
          </a:xfrm>
          <a:prstGeom prst="rect">
            <a:avLst/>
          </a:prstGeom>
        </p:spPr>
      </p:pic>
    </p:spTree>
    <p:extLst>
      <p:ext uri="{BB962C8B-B14F-4D97-AF65-F5344CB8AC3E}">
        <p14:creationId xmlns:p14="http://schemas.microsoft.com/office/powerpoint/2010/main" val="375040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1400"/>
              <a:t>1. Các chức năng chính</a:t>
            </a:r>
          </a:p>
        </p:txBody>
      </p:sp>
      <p:sp>
        <p:nvSpPr>
          <p:cNvPr id="9" name="Google Shape;354;p20"/>
          <p:cNvSpPr txBox="1">
            <a:spLocks/>
          </p:cNvSpPr>
          <p:nvPr/>
        </p:nvSpPr>
        <p:spPr>
          <a:xfrm>
            <a:off x="790975" y="1267548"/>
            <a:ext cx="3959445" cy="165407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b="1">
                <a:latin typeface="EB Garamond" panose="020B0604020202020204" charset="0"/>
                <a:ea typeface="EB Garamond" panose="020B0604020202020204" charset="0"/>
                <a:cs typeface="EB Garamond" panose="020B0604020202020204" charset="0"/>
              </a:rPr>
              <a:t>Quản lý sinh viên</a:t>
            </a:r>
            <a:r>
              <a:rPr lang="en-US">
                <a:latin typeface="EB Garamond" panose="020B0604020202020204" charset="0"/>
                <a:ea typeface="EB Garamond" panose="020B0604020202020204" charset="0"/>
                <a:cs typeface="EB Garamond" panose="020B0604020202020204" charset="0"/>
              </a:rPr>
              <a:t>: Chức năng cho phép người dùng xem, Thêm Sửa Xóa, Tìm kiếm thông tin sinh viên hiện đang ở ký túc xá.</a:t>
            </a:r>
          </a:p>
          <a:p>
            <a:endParaRPr lang="en-US">
              <a:latin typeface="EB Garamond" panose="020B0604020202020204" charset="0"/>
              <a:ea typeface="EB Garamond" panose="020B0604020202020204" charset="0"/>
              <a:cs typeface="EB Garamond" panose="020B0604020202020204" charset="0"/>
            </a:endParaRPr>
          </a:p>
          <a:p>
            <a:pPr marL="285750" indent="-285750">
              <a:buFont typeface="Arial" panose="020B0604020202020204" pitchFamily="34" charset="0"/>
              <a:buChar char="•"/>
            </a:pPr>
            <a:r>
              <a:rPr lang="en-US">
                <a:latin typeface="EB Garamond" panose="020B0604020202020204" charset="0"/>
                <a:ea typeface="EB Garamond" panose="020B0604020202020204" charset="0"/>
                <a:cs typeface="EB Garamond" panose="020B0604020202020204" charset="0"/>
              </a:rPr>
              <a:t> </a:t>
            </a:r>
            <a:r>
              <a:rPr lang="en-US" b="1">
                <a:latin typeface="EB Garamond" panose="020B0604020202020204" charset="0"/>
                <a:ea typeface="EB Garamond" panose="020B0604020202020204" charset="0"/>
                <a:cs typeface="EB Garamond" panose="020B0604020202020204" charset="0"/>
              </a:rPr>
              <a:t>Quản lý kỷ luật</a:t>
            </a:r>
            <a:r>
              <a:rPr lang="en-US">
                <a:latin typeface="EB Garamond" panose="020B0604020202020204" charset="0"/>
                <a:ea typeface="EB Garamond" panose="020B0604020202020204" charset="0"/>
                <a:cs typeface="EB Garamond" panose="020B0604020202020204" charset="0"/>
              </a:rPr>
              <a:t>: Để theo dõi và quản lý sinh viên tại ký túc xá có thực hiện tại tốt các nội quy không.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375" y="2497873"/>
            <a:ext cx="2586778" cy="2065923"/>
          </a:xfrm>
          <a:prstGeom prst="rect">
            <a:avLst/>
          </a:prstGeom>
        </p:spPr>
      </p:pic>
    </p:spTree>
    <p:extLst>
      <p:ext uri="{BB962C8B-B14F-4D97-AF65-F5344CB8AC3E}">
        <p14:creationId xmlns:p14="http://schemas.microsoft.com/office/powerpoint/2010/main" val="280168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1400"/>
              <a:t>1. Các chức năng chính</a:t>
            </a:r>
          </a:p>
        </p:txBody>
      </p:sp>
      <p:sp>
        <p:nvSpPr>
          <p:cNvPr id="9" name="Google Shape;354;p20"/>
          <p:cNvSpPr txBox="1">
            <a:spLocks/>
          </p:cNvSpPr>
          <p:nvPr/>
        </p:nvSpPr>
        <p:spPr>
          <a:xfrm>
            <a:off x="790975" y="1200642"/>
            <a:ext cx="3959445" cy="2345446"/>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b="1">
                <a:latin typeface="EB Garamond" panose="020B0604020202020204" charset="0"/>
                <a:ea typeface="EB Garamond" panose="020B0604020202020204" charset="0"/>
                <a:cs typeface="EB Garamond" panose="020B0604020202020204" charset="0"/>
              </a:rPr>
              <a:t>Quản lý dãy</a:t>
            </a:r>
            <a:r>
              <a:rPr lang="en-US">
                <a:latin typeface="EB Garamond" panose="020B0604020202020204" charset="0"/>
                <a:ea typeface="EB Garamond" panose="020B0604020202020204" charset="0"/>
                <a:cs typeface="EB Garamond" panose="020B0604020202020204" charset="0"/>
              </a:rPr>
              <a:t>: Thuận lợi cho việc quản lý phòng dễ dàng hơn.</a:t>
            </a:r>
          </a:p>
          <a:p>
            <a:endParaRPr lang="en-US">
              <a:latin typeface="EB Garamond" panose="020B0604020202020204" charset="0"/>
              <a:ea typeface="EB Garamond" panose="020B0604020202020204" charset="0"/>
              <a:cs typeface="EB Garamond" panose="020B0604020202020204" charset="0"/>
            </a:endParaRPr>
          </a:p>
          <a:p>
            <a:pPr marL="285750" indent="-285750">
              <a:buFont typeface="Arial" panose="020B0604020202020204" pitchFamily="34" charset="0"/>
              <a:buChar char="•"/>
            </a:pPr>
            <a:r>
              <a:rPr lang="en-US">
                <a:latin typeface="EB Garamond" panose="020B0604020202020204" charset="0"/>
                <a:ea typeface="EB Garamond" panose="020B0604020202020204" charset="0"/>
                <a:cs typeface="EB Garamond" panose="020B0604020202020204" charset="0"/>
              </a:rPr>
              <a:t> </a:t>
            </a:r>
            <a:r>
              <a:rPr lang="en-US" b="1">
                <a:latin typeface="EB Garamond" panose="020B0604020202020204" charset="0"/>
                <a:ea typeface="EB Garamond" panose="020B0604020202020204" charset="0"/>
                <a:cs typeface="EB Garamond" panose="020B0604020202020204" charset="0"/>
              </a:rPr>
              <a:t>Quản lý phòng</a:t>
            </a:r>
            <a:r>
              <a:rPr lang="en-US">
                <a:latin typeface="EB Garamond" panose="020B0604020202020204" charset="0"/>
                <a:ea typeface="EB Garamond" panose="020B0604020202020204" charset="0"/>
                <a:cs typeface="EB Garamond" panose="020B0604020202020204" charset="0"/>
              </a:rPr>
              <a:t>:</a:t>
            </a:r>
          </a:p>
          <a:p>
            <a:pPr marL="285750" lvl="3" indent="-285750">
              <a:buFont typeface="Wingdings" panose="05000000000000000000" pitchFamily="2" charset="2"/>
              <a:buChar char="Ø"/>
            </a:pPr>
            <a:r>
              <a:rPr lang="en-US">
                <a:latin typeface="EB Garamond" panose="020B0604020202020204" charset="0"/>
                <a:ea typeface="EB Garamond" panose="020B0604020202020204" charset="0"/>
                <a:cs typeface="EB Garamond" panose="020B0604020202020204" charset="0"/>
              </a:rPr>
              <a:t> Phòng có 2 trạng thái: “Đủ” hoặc “Thiếu”.</a:t>
            </a:r>
          </a:p>
          <a:p>
            <a:pPr marL="285750" lvl="3" indent="-285750">
              <a:buFont typeface="Wingdings" panose="05000000000000000000" pitchFamily="2" charset="2"/>
              <a:buChar char="Ø"/>
            </a:pPr>
            <a:r>
              <a:rPr lang="en-US">
                <a:latin typeface="EB Garamond" panose="020B0604020202020204" charset="0"/>
                <a:ea typeface="EB Garamond" panose="020B0604020202020204" charset="0"/>
                <a:cs typeface="EB Garamond" panose="020B0604020202020204" charset="0"/>
              </a:rPr>
              <a:t>Phòng “Đủ” khi số lượng sinh viên hiện tại bằng số lượng sinh viên tối đa của phòng.</a:t>
            </a:r>
          </a:p>
          <a:p>
            <a:pPr lvl="3"/>
            <a:endParaRPr lang="en-US">
              <a:latin typeface="EB Garamond" panose="020B0604020202020204" charset="0"/>
              <a:ea typeface="EB Garamond" panose="020B0604020202020204" charset="0"/>
              <a:cs typeface="EB Garamond" panose="020B0604020202020204" charset="0"/>
            </a:endParaRPr>
          </a:p>
          <a:p>
            <a:pPr marL="285750" lvl="3" indent="-285750">
              <a:buFont typeface="Arial" panose="020B0604020202020204" pitchFamily="34" charset="0"/>
              <a:buChar char="•"/>
            </a:pPr>
            <a:r>
              <a:rPr lang="en-US" b="1">
                <a:latin typeface="EB Garamond" panose="020B0604020202020204" charset="0"/>
                <a:ea typeface="EB Garamond" panose="020B0604020202020204" charset="0"/>
                <a:cs typeface="EB Garamond" panose="020B0604020202020204" charset="0"/>
              </a:rPr>
              <a:t>Quản lý thiết bị</a:t>
            </a:r>
            <a:r>
              <a:rPr lang="en-US">
                <a:latin typeface="EB Garamond" panose="020B0604020202020204" charset="0"/>
                <a:ea typeface="EB Garamond" panose="020B0604020202020204" charset="0"/>
                <a:cs typeface="EB Garamond" panose="020B0604020202020204" charset="0"/>
              </a:rPr>
              <a:t>: quản lý thiết bị của từng phòng qua số lượng và tình trạng của các thiết bị.</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3375" y="2312019"/>
            <a:ext cx="2616515" cy="2720897"/>
          </a:xfrm>
          <a:prstGeom prst="rect">
            <a:avLst/>
          </a:prstGeom>
        </p:spPr>
      </p:pic>
    </p:spTree>
    <p:extLst>
      <p:ext uri="{BB962C8B-B14F-4D97-AF65-F5344CB8AC3E}">
        <p14:creationId xmlns:p14="http://schemas.microsoft.com/office/powerpoint/2010/main" val="2443340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1400"/>
              <a:t>1. Các chức năng chính</a:t>
            </a:r>
          </a:p>
        </p:txBody>
      </p:sp>
      <p:sp>
        <p:nvSpPr>
          <p:cNvPr id="9" name="Google Shape;354;p20"/>
          <p:cNvSpPr txBox="1">
            <a:spLocks/>
          </p:cNvSpPr>
          <p:nvPr/>
        </p:nvSpPr>
        <p:spPr>
          <a:xfrm>
            <a:off x="790975" y="1200642"/>
            <a:ext cx="3959445" cy="13492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3" indent="-285750">
              <a:buFont typeface="Arial" panose="020B0604020202020204" pitchFamily="34" charset="0"/>
              <a:buChar char="•"/>
            </a:pPr>
            <a:r>
              <a:rPr lang="en-US" b="1">
                <a:latin typeface="EB Garamond" panose="020B0604020202020204" charset="0"/>
                <a:ea typeface="EB Garamond" panose="020B0604020202020204" charset="0"/>
                <a:cs typeface="EB Garamond" panose="020B0604020202020204" charset="0"/>
              </a:rPr>
              <a:t>Quản lý tiền điện</a:t>
            </a:r>
            <a:r>
              <a:rPr lang="en-US">
                <a:latin typeface="EB Garamond" panose="020B0604020202020204" charset="0"/>
                <a:ea typeface="EB Garamond" panose="020B0604020202020204" charset="0"/>
                <a:cs typeface="EB Garamond" panose="020B0604020202020204" charset="0"/>
              </a:rPr>
              <a:t>: lập hóa đơn của từng phòng. </a:t>
            </a:r>
          </a:p>
          <a:p>
            <a:pPr marL="285750" lvl="3" indent="-285750">
              <a:buFont typeface="Wingdings" panose="05000000000000000000" pitchFamily="2" charset="2"/>
              <a:buChar char="Ø"/>
            </a:pPr>
            <a:r>
              <a:rPr lang="en-US">
                <a:latin typeface="EB Garamond" panose="020B0604020202020204" charset="0"/>
                <a:ea typeface="EB Garamond" panose="020B0604020202020204" charset="0"/>
                <a:cs typeface="EB Garamond" panose="020B0604020202020204" charset="0"/>
              </a:rPr>
              <a:t>Hóa đơn ở 2 trạng thái: “Chưa thanh toán” và “Đã thanh toán”.</a:t>
            </a:r>
          </a:p>
          <a:p>
            <a:pPr marL="285750" lvl="3" indent="-285750">
              <a:buFont typeface="Wingdings" panose="05000000000000000000" pitchFamily="2" charset="2"/>
              <a:buChar char="Ø"/>
            </a:pPr>
            <a:r>
              <a:rPr lang="en-US">
                <a:latin typeface="EB Garamond" panose="020B0604020202020204" charset="0"/>
                <a:ea typeface="EB Garamond" panose="020B0604020202020204" charset="0"/>
                <a:cs typeface="EB Garamond" panose="020B0604020202020204" charset="0"/>
              </a:rPr>
              <a:t>Việc tính toán dựa theo chỉ số mới nhập vào và chỉ số cũ lưu ở phòng.</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056" y="2259820"/>
            <a:ext cx="2286000" cy="2286000"/>
          </a:xfrm>
          <a:prstGeom prst="rect">
            <a:avLst/>
          </a:prstGeom>
        </p:spPr>
      </p:pic>
    </p:spTree>
    <p:extLst>
      <p:ext uri="{BB962C8B-B14F-4D97-AF65-F5344CB8AC3E}">
        <p14:creationId xmlns:p14="http://schemas.microsoft.com/office/powerpoint/2010/main" val="3365522573"/>
      </p:ext>
    </p:extLst>
  </p:cSld>
  <p:clrMapOvr>
    <a:masterClrMapping/>
  </p:clrMapOvr>
</p:sld>
</file>

<file path=ppt/theme/theme1.xml><?xml version="1.0" encoding="utf-8"?>
<a:theme xmlns:a="http://schemas.openxmlformats.org/drawingml/2006/main" name="Real Estate Marketing Plan ">
  <a:themeElements>
    <a:clrScheme name="Simple Light">
      <a:dk1>
        <a:srgbClr val="000000"/>
      </a:dk1>
      <a:lt1>
        <a:srgbClr val="FFFFFF"/>
      </a:lt1>
      <a:dk2>
        <a:srgbClr val="D39C2D"/>
      </a:dk2>
      <a:lt2>
        <a:srgbClr val="F9BF3E"/>
      </a:lt2>
      <a:accent1>
        <a:srgbClr val="FFCB64"/>
      </a:accent1>
      <a:accent2>
        <a:srgbClr val="FCD977"/>
      </a:accent2>
      <a:accent3>
        <a:srgbClr val="FFE48D"/>
      </a:accent3>
      <a:accent4>
        <a:srgbClr val="74C1B9"/>
      </a:accent4>
      <a:accent5>
        <a:srgbClr val="9AD7D2"/>
      </a:accent5>
      <a:accent6>
        <a:srgbClr val="E2A33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784</Words>
  <Application>Microsoft Office PowerPoint</Application>
  <PresentationFormat>Trình chiếu Trên màn hình (16:9)</PresentationFormat>
  <Paragraphs>115</Paragraphs>
  <Slides>22</Slides>
  <Notes>13</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22</vt:i4>
      </vt:variant>
    </vt:vector>
  </HeadingPairs>
  <TitlesOfParts>
    <vt:vector size="31" baseType="lpstr">
      <vt:lpstr>Montserrat</vt:lpstr>
      <vt:lpstr>Fira Sans Extra Condensed Medium</vt:lpstr>
      <vt:lpstr>EB Garamond</vt:lpstr>
      <vt:lpstr>Wingdings</vt:lpstr>
      <vt:lpstr>Barlow Light</vt:lpstr>
      <vt:lpstr>Arial</vt:lpstr>
      <vt:lpstr>Montserrat Light</vt:lpstr>
      <vt:lpstr>Montserrat ExtraBold</vt:lpstr>
      <vt:lpstr>Real Estate Marketing Plan </vt:lpstr>
      <vt:lpstr>Thực tập cuối khóa Đề tài:Quản lý ký túc xá</vt:lpstr>
      <vt:lpstr>Mục lục</vt:lpstr>
      <vt:lpstr>I. Đặt vấn đề</vt:lpstr>
      <vt:lpstr>II. Các yêu cầu</vt:lpstr>
      <vt:lpstr>1. Các chức năng chính</vt:lpstr>
      <vt:lpstr>1. Các chức năng chính</vt:lpstr>
      <vt:lpstr>1. Các chức năng chính</vt:lpstr>
      <vt:lpstr>1. Các chức năng chính</vt:lpstr>
      <vt:lpstr>1. Các chức năng chính</vt:lpstr>
      <vt:lpstr>1. Các chức năng chính</vt:lpstr>
      <vt:lpstr>2. Các yêu cầu phi chức năng</vt:lpstr>
      <vt:lpstr>III. Phân tích thiết kế hệ thống</vt:lpstr>
      <vt:lpstr>1. Cơ sở dữ liệu</vt:lpstr>
      <vt:lpstr>2. Chương trình</vt:lpstr>
      <vt:lpstr>2. Chương trình</vt:lpstr>
      <vt:lpstr>2. Chương trình</vt:lpstr>
      <vt:lpstr>2. Chương trình</vt:lpstr>
      <vt:lpstr>2. Chương trình</vt:lpstr>
      <vt:lpstr>2. Chương trình</vt:lpstr>
      <vt:lpstr>IV. Kết luận</vt:lpstr>
      <vt:lpstr>Tài liệu tham khảo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Lập trình Win Đề tài:Quản lý ký túc xá</dc:title>
  <cp:lastModifiedBy>ADMIN</cp:lastModifiedBy>
  <cp:revision>28</cp:revision>
  <dcterms:modified xsi:type="dcterms:W3CDTF">2025-01-20T13:46:25Z</dcterms:modified>
</cp:coreProperties>
</file>