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B823A1-DF9D-4EFF-AE9B-A544AAC4A0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F064F-C794-4340-AD61-6C2D2155A1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9261E-63A4-40C3-BA5B-E67DF0B455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D0318-012E-4306-969E-5CDBD5B856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E39667-AB0D-48D8-90A9-8C29C20CC1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8D3743-D954-4212-B2AD-BCC9C92233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5D0920-E1BB-476F-9117-76A948853D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D4AAE1-02DC-4193-8A9B-D243945C92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D20F31-4B1C-416E-88F2-F67426B8E6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6787A8-DFF5-4925-A751-3F01C25C2E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B64737-419D-42CA-B460-34919CF66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ED0767-5E72-45A2-8BC6-328606F95C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6C0862-EA3C-456D-8321-F91866141C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BF2933-58AA-45AE-B633-6FDB7CF69E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F7C009-572A-4D5F-9B63-751F0D4287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788869-3553-4908-B326-801718B4F7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B8FDAA-2BC0-4646-91B1-A9F5052906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A64D38-9313-4136-B264-59D9B7B984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F653C8-EC0D-42F2-A9CB-81F7FB8E5E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9DC77-325F-4BEB-8180-9BAF81F013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8C34A6-9E44-4B01-A4D0-0C8DB20F15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EACF8-21C3-4AB8-B88F-417E0B6B14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CF06B8-9F93-4EDC-8A42-E5514C472C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6ABAD4-7210-439F-B69C-033D8D54CF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8"/>
          <p:cNvGrpSpPr/>
          <p:nvPr/>
        </p:nvGrpSpPr>
        <p:grpSpPr>
          <a:xfrm>
            <a:off x="0" y="-8640"/>
            <a:ext cx="12191040" cy="6865560"/>
            <a:chOff x="0" y="-8640"/>
            <a:chExt cx="12191040" cy="6865560"/>
          </a:xfrm>
        </p:grpSpPr>
        <p:sp>
          <p:nvSpPr>
            <p:cNvPr id="1" name="Google Shape;7;p8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8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8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8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8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8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oogle Shape;23;p9"/>
          <p:cNvGrpSpPr/>
          <p:nvPr/>
        </p:nvGrpSpPr>
        <p:grpSpPr>
          <a:xfrm>
            <a:off x="1080" y="-8640"/>
            <a:ext cx="12189960" cy="6865560"/>
            <a:chOff x="1080" y="-8640"/>
            <a:chExt cx="12189960" cy="6865560"/>
          </a:xfrm>
        </p:grpSpPr>
        <p:sp>
          <p:nvSpPr>
            <p:cNvPr id="12" name="Google Shape;24;p9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5;p9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6;p9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7;p9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8;p9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9;p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30;p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31;p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32;p9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3;p9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6E0F1F-9EBB-42A2-B966-CD5D592263E0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;p8"/>
          <p:cNvGrpSpPr/>
          <p:nvPr/>
        </p:nvGrpSpPr>
        <p:grpSpPr>
          <a:xfrm>
            <a:off x="0" y="-8640"/>
            <a:ext cx="12191040" cy="6865560"/>
            <a:chOff x="0" y="-8640"/>
            <a:chExt cx="12191040" cy="6865560"/>
          </a:xfrm>
        </p:grpSpPr>
        <p:sp>
          <p:nvSpPr>
            <p:cNvPr id="64" name="Google Shape;7;p8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8;p8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9;p8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10;p8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11;p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12;p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3;p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14;p8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5;p8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6;p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A01155E-40ED-4290-A8D8-471A35072156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BÁO CÁO THỰC TẬP TỐT NGHIỆP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828800" y="4343400"/>
            <a:ext cx="776592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Họ và tên HSSV: Phan Tài Đức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MSSV: 19211TT1501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Lớp: CD19TT3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Giới Thiệu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828800" y="182880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CỔ PHẦN GIẢI PHÁP CÔNG NGHỆ MCOM được thành lập vào ngày 3/2018. Ông Minh Đức Uy là CEO &amp; Founder. Là một công ty truyền thông làm rất nhiều lĩnh vực như tư vaấn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Cơ sở công ty nằm ở 151, Trần Não, Phường Bình An, Quận 2.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có môi trường làm việc năng động nhằm phát huy tất cả năng lực của các nhân viên.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Google Shape;151;p2" descr="https://onicorn.vn/wp-content/uploads/2021/05/LOGO-PNG.png"/>
          <p:cNvPicPr/>
          <p:nvPr/>
        </p:nvPicPr>
        <p:blipFill>
          <a:blip r:embed="rId1"/>
          <a:stretch/>
        </p:blipFill>
        <p:spPr>
          <a:xfrm>
            <a:off x="677160" y="4659480"/>
            <a:ext cx="5274000" cy="171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Các Công Việc Đã Làm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Thiết kế Layout cho website (sử dụng công cụ Figma).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Cắt giao diện từ Layout trên Figma ra thành một website hoàn chỉnh.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Đẩy dữ liệu lên website (file text, img và tối ưu hình ảnh).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Tham gia các cuộc họp trong công ty (để phân chia công việc, thông báo các bug phát hiện, …).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Google Shape;158;p3" descr="Figma là gì? Làm thế nào để cài đặt và sử dụng thành thạo Figma?"/>
          <p:cNvPicPr/>
          <p:nvPr/>
        </p:nvPicPr>
        <p:blipFill>
          <a:blip r:embed="rId1"/>
          <a:stretch/>
        </p:blipFill>
        <p:spPr>
          <a:xfrm>
            <a:off x="536400" y="3939480"/>
            <a:ext cx="4605840" cy="221616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59;p3" descr="Convert figma to html by Genssac | Fiverr"/>
          <p:cNvPicPr/>
          <p:nvPr/>
        </p:nvPicPr>
        <p:blipFill>
          <a:blip r:embed="rId2"/>
          <a:stretch/>
        </p:blipFill>
        <p:spPr>
          <a:xfrm>
            <a:off x="5143680" y="4054320"/>
            <a:ext cx="5129640" cy="221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Thuận Lợi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tình hình dịch bệnh nên công ty chuyển sang thực tập online nên có nhiều thời gian để làm việc hơn.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thành viên trong nhóm hỗ trợ nhau nhiệt tình khi có khó khăn.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Anh Leader dễ tính  và giúp sửa lỗi khi làm việc.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ở nhà cho cảm giác được thoải mái hơn nên làm việc tốt hơn.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Google Shape;166;p4" descr="WORK FROM HOME: XU HƯỚNG LÀM VIỆC TRONG MÙA DỊCH COVID-19 - Du lịch mở Toàn  Cầu | Tổ chức tour chuyên nghiệp"/>
          <p:cNvPicPr/>
          <p:nvPr/>
        </p:nvPicPr>
        <p:blipFill>
          <a:blip r:embed="rId1"/>
          <a:stretch/>
        </p:blipFill>
        <p:spPr>
          <a:xfrm>
            <a:off x="677160" y="4101120"/>
            <a:ext cx="4985640" cy="245124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167;p4" descr="Build a Friendly Environment at Work for your employees"/>
          <p:cNvPicPr/>
          <p:nvPr/>
        </p:nvPicPr>
        <p:blipFill>
          <a:blip r:embed="rId2"/>
          <a:stretch/>
        </p:blipFill>
        <p:spPr>
          <a:xfrm>
            <a:off x="5664240" y="4101120"/>
            <a:ext cx="5002560" cy="24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Khó Khăn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thực tập online nên việc trao đổi thông tin rất hạn chế.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Chuyển đạt nội dung cho các thành viên có thể không rõ ràng.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Bị ảnh hưởng nhiều về tốc độ của mạng.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Không gian làm việc không chuyên nghiệp như trên công 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Google Shape;174;p5" descr="3 Ways to Talk to a Girl You Don&amp;#39;t Know - wikiHow"/>
          <p:cNvPicPr/>
          <p:nvPr/>
        </p:nvPicPr>
        <p:blipFill>
          <a:blip r:embed="rId1"/>
          <a:stretch/>
        </p:blipFill>
        <p:spPr>
          <a:xfrm>
            <a:off x="3432240" y="4079160"/>
            <a:ext cx="4380480" cy="219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Bài Học Rút Ra Sau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không rõ chỗ nào nên hỏi ngay từ đầu để không mất thời gian sau này.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Hoàn thành công việc được giao trước deadline.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Trao đổi với các thành viên trong nhóm để tạo môi trường làm việc năng động.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Luôn luôn có ý thức tự học cái mới để phù hợp với môi trường doanh nghiệp.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Google Shape;181;p6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182;p6" descr="4 Ways to Have Fun at Work | Inc.com"/>
          <p:cNvPicPr/>
          <p:nvPr/>
        </p:nvPicPr>
        <p:blipFill>
          <a:blip r:embed="rId1"/>
          <a:stretch/>
        </p:blipFill>
        <p:spPr>
          <a:xfrm>
            <a:off x="2373840" y="3797280"/>
            <a:ext cx="5202720" cy="26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87;p7" descr="Những hình nền Powerpoint Thank You, Cảm ơn dùng cho Slide kết thúc"/>
          <p:cNvPicPr/>
          <p:nvPr/>
        </p:nvPicPr>
        <p:blipFill>
          <a:blip r:embed="rId1"/>
          <a:stretch/>
        </p:blipFill>
        <p:spPr>
          <a:xfrm>
            <a:off x="853200" y="1520640"/>
            <a:ext cx="9293760" cy="411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LibreOffice/7.3.1.3$Linux_X86_64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2022-02-11T11:40:21Z</dcterms:created>
  <dc:creator>Microsoft account</dc:creator>
  <dc:description/>
  <dc:language>en-US</dc:language>
  <cp:lastModifiedBy/>
  <dcterms:modified xsi:type="dcterms:W3CDTF">2022-04-11T21:48:58Z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