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320" cy="6864840"/>
            <a:chOff x="0" y="-8640"/>
            <a:chExt cx="12190320" cy="6864840"/>
          </a:xfrm>
        </p:grpSpPr>
        <p:sp>
          <p:nvSpPr>
            <p:cNvPr id="1" name="CustomShape 2"/>
            <p:cNvSpPr/>
            <p:nvPr/>
          </p:nvSpPr>
          <p:spPr>
            <a:xfrm>
              <a:off x="9371160" y="0"/>
              <a:ext cx="1217520" cy="685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423200" y="3681360"/>
              <a:ext cx="4761720" cy="3174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800" y="-8640"/>
            <a:ext cx="12188520" cy="6864840"/>
            <a:chOff x="1800" y="-8640"/>
            <a:chExt cx="12188520" cy="6864840"/>
          </a:xfrm>
        </p:grpSpPr>
        <p:sp>
          <p:nvSpPr>
            <p:cNvPr id="12" name="CustomShape 13"/>
            <p:cNvSpPr/>
            <p:nvPr/>
          </p:nvSpPr>
          <p:spPr>
            <a:xfrm>
              <a:off x="9371160" y="0"/>
              <a:ext cx="1217520" cy="685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flipH="1">
              <a:off x="7423200" y="3681360"/>
              <a:ext cx="4761720" cy="3174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320" cy="6864840"/>
            <a:chOff x="0" y="-8640"/>
            <a:chExt cx="12190320" cy="6864840"/>
          </a:xfrm>
        </p:grpSpPr>
        <p:sp>
          <p:nvSpPr>
            <p:cNvPr id="61" name="CustomShape 2"/>
            <p:cNvSpPr/>
            <p:nvPr/>
          </p:nvSpPr>
          <p:spPr>
            <a:xfrm>
              <a:off x="9371160" y="0"/>
              <a:ext cx="1217520" cy="685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3"/>
            <p:cNvSpPr/>
            <p:nvPr/>
          </p:nvSpPr>
          <p:spPr>
            <a:xfrm flipH="1">
              <a:off x="7423200" y="3681360"/>
              <a:ext cx="4761720" cy="3174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06960" y="240444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BÁO CÁO THỰC TẬP TỐT NGHIỆP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828800" y="4343400"/>
            <a:ext cx="8412120" cy="15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Họ và tên HSSV: Phan Tài Đức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Giáo viên hướng dẫn: Phan Thị Thể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MSSV: 19211TT1501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Lớp: CD19TT3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Giới Thiệu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828800" y="182880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CÔNG TY CỔ PHẦN GIẢI PHÁP CÔNG NGHỆ MCOM được thành lập vào ngày 3/2018. Ông Minh Đức Uy là CEO &amp; Founder. Là một công ty truyền thông làm rất nhiều lĩnh vực như tư vaấn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Cơ sở công ty nằm ở 151, Trần Não, Phường Bình An, Quận 2.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Công ty có môi trường làm việc năng động nhằm phát huy tất cả năng lực của các nhân viên.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Các Công Việc Đã Làm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Thiết kế Layout cho website (sử dụng công cụ Figma).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Cắt giao diện từ Layout trên Figma ra thành một website hoàn chỉnh.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Đẩy dữ liệu lên website (file text, img và tối ưu hình ảnh).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Tham gia các cuộc họp trong công ty (để phân chia công việc, thông báo các bug phát hiện, …).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5" name="Google Shape;158;p3" descr=""/>
          <p:cNvPicPr/>
          <p:nvPr/>
        </p:nvPicPr>
        <p:blipFill>
          <a:blip r:embed="rId1"/>
          <a:stretch/>
        </p:blipFill>
        <p:spPr>
          <a:xfrm>
            <a:off x="536400" y="3939480"/>
            <a:ext cx="4605120" cy="221544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59;p3" descr=""/>
          <p:cNvPicPr/>
          <p:nvPr/>
        </p:nvPicPr>
        <p:blipFill>
          <a:blip r:embed="rId2"/>
          <a:stretch/>
        </p:blipFill>
        <p:spPr>
          <a:xfrm>
            <a:off x="5143680" y="4054320"/>
            <a:ext cx="5128920" cy="221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Thuận Lợi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Do tình hình dịch bệnh nên công ty chuyển sang thực tập online nên có nhiều thời gian để làm việc hơn.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Các thành viên trong nhóm hỗ trợ nhau nhiệt tình khi có khó khăn.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Các Anh Leader dễ tính  và giúp sửa lỗi khi làm việc.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Làm việc ở nhà cho cảm giác được thoải mái hơn nên làm việc tốt hơn.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9" name="Google Shape;166;p4" descr=""/>
          <p:cNvPicPr/>
          <p:nvPr/>
        </p:nvPicPr>
        <p:blipFill>
          <a:blip r:embed="rId1"/>
          <a:stretch/>
        </p:blipFill>
        <p:spPr>
          <a:xfrm>
            <a:off x="677160" y="4101120"/>
            <a:ext cx="4984920" cy="245052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67;p4" descr=""/>
          <p:cNvPicPr/>
          <p:nvPr/>
        </p:nvPicPr>
        <p:blipFill>
          <a:blip r:embed="rId2"/>
          <a:stretch/>
        </p:blipFill>
        <p:spPr>
          <a:xfrm>
            <a:off x="5664240" y="4101120"/>
            <a:ext cx="5001840" cy="245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Khó Khăn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Do thực tập online nên việc trao đổi thông tin rất hạn chế.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Chuyển đạt nội dung cho các thành viên có thể không rõ ràng.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Bị ảnh hưởng nhiều về tốc độ của mạng.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Không gian làm việc không chuyên nghiệp như trên công ty.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3" name="Google Shape;174;p5" descr=""/>
          <p:cNvPicPr/>
          <p:nvPr/>
        </p:nvPicPr>
        <p:blipFill>
          <a:blip r:embed="rId1"/>
          <a:stretch/>
        </p:blipFill>
        <p:spPr>
          <a:xfrm>
            <a:off x="3432240" y="4079160"/>
            <a:ext cx="4379760" cy="219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Bài Học Rút Ra Sau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Làm việc không rõ chỗ nào nên hỏi ngay từ đầu để không mất thời gian sau này.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Hoàn thành công việc được giao trước deadline.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Trao đổi với các thành viên trong nhóm để tạo môi trường làm việc năng động.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Luôn luôn có ý thức tự học cái mới để phù hợp với môi trường doanh nghiệp.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Google Shape;182;p6" descr=""/>
          <p:cNvPicPr/>
          <p:nvPr/>
        </p:nvPicPr>
        <p:blipFill>
          <a:blip r:embed="rId1"/>
          <a:stretch/>
        </p:blipFill>
        <p:spPr>
          <a:xfrm>
            <a:off x="2373840" y="3797280"/>
            <a:ext cx="5202000" cy="260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87;p7" descr=""/>
          <p:cNvPicPr/>
          <p:nvPr/>
        </p:nvPicPr>
        <p:blipFill>
          <a:blip r:embed="rId1"/>
          <a:stretch/>
        </p:blipFill>
        <p:spPr>
          <a:xfrm>
            <a:off x="853200" y="1520640"/>
            <a:ext cx="9293040" cy="411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2022-02-11T11:40:21Z</dcterms:created>
  <dc:creator>Microsoft account</dc:creator>
  <dc:description/>
  <dc:language>en-US</dc:language>
  <cp:lastModifiedBy/>
  <dcterms:modified xsi:type="dcterms:W3CDTF">2022-04-11T22:23:43Z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