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D54050-381C-4D7F-BD4B-512969251B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5F04DD-CA41-4F52-ADF6-849A527D92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45ADA5-BCC7-4825-AF24-F91969C96A7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D86DDC-450E-43F9-A547-84B3F964614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2642FE-2099-4D9F-9A7C-86AD7AD9DD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EF4FD7-0D55-41A3-B0A8-AE8F9DDAF6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60F834-DE72-4500-AF87-DAB32FE0DA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1B3215-D4EF-4EB5-ACBD-A8B002BE49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5B21C6-6246-498C-BB92-A2C9BFDD5B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81B7D0-5BE9-4510-B3D7-69F8FAC25B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AB3583-DEE3-4A72-B9BC-A9D6742FA9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211FEB-25F7-4FF4-95D2-0DF438B182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D69A9D-79A7-442D-BE8E-88A191FBC8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D2E8F5-A084-432E-9C40-F8B444DF01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24CDFA-437E-43A5-852D-C1472F0ECA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B94071-20A1-4EBC-B75C-4BAF404033A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7F9613-331D-4644-8F65-5216CE5A598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A06DCF-82FF-4E73-9219-5F6C513CBC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936255-2283-4848-88D2-DDD3EB6306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C87416-772E-4BA0-828D-46FC445F84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C5DDC4-21C7-466E-904C-082E29B923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BB0B32-9DFB-4EEB-BC6C-326FE4DD9F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0009EE-57CF-4021-BE89-AAD99EAB73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BEBDBA-3313-4556-8681-EC89C60764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6;p8"/>
          <p:cNvGrpSpPr/>
          <p:nvPr/>
        </p:nvGrpSpPr>
        <p:grpSpPr>
          <a:xfrm>
            <a:off x="0" y="-8640"/>
            <a:ext cx="12191400" cy="6865920"/>
            <a:chOff x="0" y="-8640"/>
            <a:chExt cx="12191400" cy="6865920"/>
          </a:xfrm>
        </p:grpSpPr>
        <p:sp>
          <p:nvSpPr>
            <p:cNvPr id="1" name="Google Shape;7;p8"/>
            <p:cNvSpPr/>
            <p:nvPr/>
          </p:nvSpPr>
          <p:spPr>
            <a:xfrm>
              <a:off x="9371160" y="0"/>
              <a:ext cx="1218600" cy="6857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8;p8"/>
            <p:cNvSpPr/>
            <p:nvPr/>
          </p:nvSpPr>
          <p:spPr>
            <a:xfrm flipH="1">
              <a:off x="7424640" y="3681360"/>
              <a:ext cx="4762800" cy="3175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d8d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9;p8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0;p8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1;p8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Google Shape;12;p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3;p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Google Shape;14;p8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Google Shape;15;p8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Google Shape;16;p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" name="Google Shape;23;p9"/>
          <p:cNvGrpSpPr/>
          <p:nvPr/>
        </p:nvGrpSpPr>
        <p:grpSpPr>
          <a:xfrm>
            <a:off x="720" y="-8640"/>
            <a:ext cx="12190680" cy="6865920"/>
            <a:chOff x="720" y="-8640"/>
            <a:chExt cx="12190680" cy="6865920"/>
          </a:xfrm>
        </p:grpSpPr>
        <p:sp>
          <p:nvSpPr>
            <p:cNvPr id="12" name="Google Shape;24;p9"/>
            <p:cNvSpPr/>
            <p:nvPr/>
          </p:nvSpPr>
          <p:spPr>
            <a:xfrm>
              <a:off x="9371160" y="0"/>
              <a:ext cx="1218600" cy="6857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Google Shape;25;p9"/>
            <p:cNvSpPr/>
            <p:nvPr/>
          </p:nvSpPr>
          <p:spPr>
            <a:xfrm flipH="1">
              <a:off x="7424640" y="3681360"/>
              <a:ext cx="4762800" cy="3175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d8d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Google Shape;26;p9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Google Shape;27;p9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Google Shape;28;p9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Google Shape;29;p9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Google Shape;30;p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Google Shape;31;p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Google Shape;32;p9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Google Shape;33;p9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90c226"/>
                </a:solidFill>
                <a:latin typeface="Trebuchet MS"/>
                <a:ea typeface="Trebuchet M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F759509-C0C6-4053-A9F3-F7B5B80D5281}" type="slidenum">
              <a:rPr b="0" lang="en-US" sz="900" spc="-1" strike="noStrike">
                <a:solidFill>
                  <a:srgbClr val="90c226"/>
                </a:solidFill>
                <a:latin typeface="Trebuchet MS"/>
                <a:ea typeface="Trebuchet MS"/>
              </a:rPr>
              <a:t>4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;p8"/>
          <p:cNvGrpSpPr/>
          <p:nvPr/>
        </p:nvGrpSpPr>
        <p:grpSpPr>
          <a:xfrm>
            <a:off x="0" y="-8640"/>
            <a:ext cx="12191400" cy="6865920"/>
            <a:chOff x="0" y="-8640"/>
            <a:chExt cx="12191400" cy="6865920"/>
          </a:xfrm>
        </p:grpSpPr>
        <p:sp>
          <p:nvSpPr>
            <p:cNvPr id="64" name="Google Shape;7;p8"/>
            <p:cNvSpPr/>
            <p:nvPr/>
          </p:nvSpPr>
          <p:spPr>
            <a:xfrm>
              <a:off x="9371160" y="0"/>
              <a:ext cx="1218600" cy="6857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Google Shape;8;p8"/>
            <p:cNvSpPr/>
            <p:nvPr/>
          </p:nvSpPr>
          <p:spPr>
            <a:xfrm flipH="1">
              <a:off x="7424640" y="3681360"/>
              <a:ext cx="4762800" cy="3175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d8d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Google Shape;9;p8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Google Shape;10;p8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Google Shape;11;p8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Google Shape;12;p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Google Shape;13;p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Google Shape;14;p8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Google Shape;15;p8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Google Shape;16;p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" name="PlaceHolder 1"/>
          <p:cNvSpPr>
            <a:spLocks noGrp="1"/>
          </p:cNvSpPr>
          <p:nvPr>
            <p:ph type="ftr" idx="4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ldNum" idx="5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90c226"/>
                </a:solidFill>
                <a:latin typeface="Trebuchet MS"/>
                <a:ea typeface="Trebuchet M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63C86D4-8868-4CC9-A401-4BF134D0C8ED}" type="slidenum">
              <a:rPr b="0" lang="en-US" sz="900" spc="-1" strike="noStrike">
                <a:solidFill>
                  <a:srgbClr val="90c226"/>
                </a:solidFill>
                <a:latin typeface="Trebuchet MS"/>
                <a:ea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 idx="6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400" spc="-1" strike="noStrike">
                <a:solidFill>
                  <a:srgbClr val="90c226"/>
                </a:solidFill>
                <a:latin typeface="Times New Roman"/>
                <a:ea typeface="Times New Roman"/>
              </a:rPr>
              <a:t>BÁO CÁO THỰC TẬP TỐT NGHIỆP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1828800" y="4343400"/>
            <a:ext cx="7766280" cy="109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Họ và tên HSSV: Phan Tài Đức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MSSV: 19211TT1501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Lớp: CD19TT3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90c226"/>
                </a:solidFill>
                <a:latin typeface="Times New Roman"/>
                <a:ea typeface="Times New Roman"/>
              </a:rPr>
              <a:t>Giới Thiệu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1828800" y="1828800"/>
            <a:ext cx="8596080" cy="388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CÔNG TY CỔ PHẦN GIẢI PHÁP CÔNG NGHỆ MCOM được thành lập vào ngày 3/2018. Ông Minh Đức Uy là CEO &amp; Founder. Là một công ty truyền thông làm rất nhiều lĩnh vực như tư vaấn coôn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Cơ sở công ty nằm ở 151, Trần Não, Phường Bình An, Quận 2.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Công ty có môi trường làm việc năng động nhằm phát huy tất cả năng lực của các nhân viên.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9" name="Google Shape;151;p2" descr="https://onicorn.vn/wp-content/uploads/2021/05/LOGO-PNG.png"/>
          <p:cNvPicPr/>
          <p:nvPr/>
        </p:nvPicPr>
        <p:blipFill>
          <a:blip r:embed="rId1"/>
          <a:stretch/>
        </p:blipFill>
        <p:spPr>
          <a:xfrm>
            <a:off x="677160" y="4659480"/>
            <a:ext cx="5274360" cy="171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90c226"/>
                </a:solidFill>
                <a:latin typeface="Times New Roman"/>
                <a:ea typeface="Times New Roman"/>
              </a:rPr>
              <a:t>Các Công Việc Đã Làm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Thiết kế Layout cho website (sử dụng công cụ Figma).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Cắt giao diện từ Layout trên Figma ra thành một website hoàn chỉnh.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Đẩy dữ liệu lên website (file text, img và tối ưu hình ảnh).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Tham gia các cuộc họp trong công ty (để phân chia công việc, thông báo các bug phát hiện, …).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2" name="Google Shape;158;p3" descr="Figma là gì? Làm thế nào để cài đặt và sử dụng thành thạo Figma?"/>
          <p:cNvPicPr/>
          <p:nvPr/>
        </p:nvPicPr>
        <p:blipFill>
          <a:blip r:embed="rId1"/>
          <a:stretch/>
        </p:blipFill>
        <p:spPr>
          <a:xfrm>
            <a:off x="536400" y="3939480"/>
            <a:ext cx="4606200" cy="2216520"/>
          </a:xfrm>
          <a:prstGeom prst="rect">
            <a:avLst/>
          </a:prstGeom>
          <a:ln w="0">
            <a:noFill/>
          </a:ln>
        </p:spPr>
      </p:pic>
      <p:pic>
        <p:nvPicPr>
          <p:cNvPr id="123" name="Google Shape;159;p3" descr="Convert figma to html by Genssac | Fiverr"/>
          <p:cNvPicPr/>
          <p:nvPr/>
        </p:nvPicPr>
        <p:blipFill>
          <a:blip r:embed="rId2"/>
          <a:stretch/>
        </p:blipFill>
        <p:spPr>
          <a:xfrm>
            <a:off x="5143680" y="4054320"/>
            <a:ext cx="5130000" cy="221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90c226"/>
                </a:solidFill>
                <a:latin typeface="Times New Roman"/>
                <a:ea typeface="Times New Roman"/>
              </a:rPr>
              <a:t>Thuận Lợi Khi Thực Tập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Do tình hình dịch bệnh nên công ty chuyển sang thực tập online nên có nhiều thời gian </a:t>
            </a: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để làm việc hơn.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Các thành viên trong nhóm hỗ trợ nhau nhiệt tình khi có khó khăn.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Các Anh Leader dễ tính  và giúp sửa lỗi khi làm việc.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Làm việc ở nhà cho cảm giác được thoải mái hơn nên làm việc tốt hơn.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6" name="Google Shape;166;p4" descr="WORK FROM HOME: XU HƯỚNG LÀM VIỆC TRONG MÙA DỊCH COVID-19 - Du lịch mở Toàn  Cầu | Tổ chức tour chuyên nghiệp"/>
          <p:cNvPicPr/>
          <p:nvPr/>
        </p:nvPicPr>
        <p:blipFill>
          <a:blip r:embed="rId1"/>
          <a:stretch/>
        </p:blipFill>
        <p:spPr>
          <a:xfrm>
            <a:off x="677160" y="4101120"/>
            <a:ext cx="4986000" cy="2451600"/>
          </a:xfrm>
          <a:prstGeom prst="rect">
            <a:avLst/>
          </a:prstGeom>
          <a:ln w="0">
            <a:noFill/>
          </a:ln>
        </p:spPr>
      </p:pic>
      <p:pic>
        <p:nvPicPr>
          <p:cNvPr id="127" name="Google Shape;167;p4" descr="Build a Friendly Environment at Work for your employees"/>
          <p:cNvPicPr/>
          <p:nvPr/>
        </p:nvPicPr>
        <p:blipFill>
          <a:blip r:embed="rId2"/>
          <a:stretch/>
        </p:blipFill>
        <p:spPr>
          <a:xfrm>
            <a:off x="5664240" y="4101120"/>
            <a:ext cx="5002920" cy="245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90c226"/>
                </a:solidFill>
                <a:latin typeface="Times New Roman"/>
                <a:ea typeface="Times New Roman"/>
              </a:rPr>
              <a:t>Khó Khăn Khi Thực Tập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Do thực tập online nên việc trao đổi thông tin rất hạn chế.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Chuyển đạt nội dung cho các thành viên có thể không rõ ràng.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Bị ảnh hưởng nhiều về tốc độ của mạng.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Không gian làm việc không chuyên nghiệp như trên công ty.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0" name="Google Shape;174;p5" descr="3 Ways to Talk to a Girl You Don&amp;#39;t Know - wikiHow"/>
          <p:cNvPicPr/>
          <p:nvPr/>
        </p:nvPicPr>
        <p:blipFill>
          <a:blip r:embed="rId1"/>
          <a:stretch/>
        </p:blipFill>
        <p:spPr>
          <a:xfrm>
            <a:off x="3432240" y="4079160"/>
            <a:ext cx="4380840" cy="219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90c226"/>
                </a:solidFill>
                <a:latin typeface="Times New Roman"/>
                <a:ea typeface="Times New Roman"/>
              </a:rPr>
              <a:t>Bài Học Rút Ra Sau Khi Thực Tập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Làm việc không rõ chỗ nào nên hỏi ngay từ đầu để không mất thời gian sau này.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Hoàn thành công việc được giao trước deadline.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Trao đổi với các thành viên trong nhóm để tạo môi trường làm việc năng động.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Luôn luôn có ý thức tự học cái mới để phù hợp với môi trường doanh nghiệp.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Google Shape;181;p6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Google Shape;182;p6" descr="4 Ways to Have Fun at Work | Inc.com"/>
          <p:cNvPicPr/>
          <p:nvPr/>
        </p:nvPicPr>
        <p:blipFill>
          <a:blip r:embed="rId1"/>
          <a:stretch/>
        </p:blipFill>
        <p:spPr>
          <a:xfrm>
            <a:off x="2373840" y="3797280"/>
            <a:ext cx="5203080" cy="260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87;p7" descr="Những hình nền Powerpoint Thank You, Cảm ơn dùng cho Slide kết thúc"/>
          <p:cNvPicPr/>
          <p:nvPr/>
        </p:nvPicPr>
        <p:blipFill>
          <a:blip r:embed="rId1"/>
          <a:stretch/>
        </p:blipFill>
        <p:spPr>
          <a:xfrm>
            <a:off x="853200" y="1520640"/>
            <a:ext cx="9294120" cy="411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LibreOffice/7.3.1.3$Linux_X86_64 LibreOffice_project/30$Build-3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2022-02-11T11:40:21Z</dcterms:created>
  <dc:creator>Microsoft account</dc:creator>
  <dc:description/>
  <dc:language>en-US</dc:language>
  <cp:lastModifiedBy/>
  <dcterms:modified xsi:type="dcterms:W3CDTF">2022-04-11T10:29:53Z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