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400" d="100"/>
          <a:sy n="400" d="100"/>
        </p:scale>
        <p:origin x="-804" y="-18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BD37-BEA9-483B-9A1E-03623702A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54D7C-540A-479B-A3F5-8596B4D16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CE956-0616-452A-A797-5A68C8E3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7721-E3ED-44C5-BB40-559CF1C04618}" type="datetimeFigureOut">
              <a:rPr lang="en-US" smtClean="0"/>
              <a:t>2019-05-24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11D1-C374-4C7F-B976-3F8D34A2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8381-74EF-4893-92FB-AC2CDB18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3EB2-E79F-456D-872D-C405C8B0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2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1935-67E5-42CD-9B51-45D068DE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1AB6A-6E56-4EA1-BA43-574F0A750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A8EDF-44E0-4A99-B76A-ADA71CDD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7721-E3ED-44C5-BB40-559CF1C04618}" type="datetimeFigureOut">
              <a:rPr lang="en-US" smtClean="0"/>
              <a:t>2019-05-24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4551A-3886-44FA-A6E6-ACA088FC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BB9B-0A79-4570-97CF-CD747F29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3EB2-E79F-456D-872D-C405C8B0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9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CA31A-A31B-4CA0-BA5B-997B51277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978FF-9DEB-4559-B673-7F3C31BA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1EBB-8189-4124-AFAE-FE9DB946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7721-E3ED-44C5-BB40-559CF1C04618}" type="datetimeFigureOut">
              <a:rPr lang="en-US" smtClean="0"/>
              <a:t>2019-05-24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EB24F-C344-43A8-B559-1E91F77E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F209D-7C0D-41D2-A7F1-2F0AAD20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3EB2-E79F-456D-872D-C405C8B0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7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1264-808A-4563-A3EC-DA53027A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754E-B1DD-49A8-8EB0-A2AB6D8B2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AA04B-F07E-41B8-B1E1-2F93028C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7721-E3ED-44C5-BB40-559CF1C04618}" type="datetimeFigureOut">
              <a:rPr lang="en-US" smtClean="0"/>
              <a:t>2019-05-24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1A8D4-5EFD-4BD2-9145-13E0687E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11BBF-AA2C-4E8F-96B7-75E21339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3EB2-E79F-456D-872D-C405C8B0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4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D7F4-49EC-4476-801C-6A6CA6D2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9EA11-1155-4E1F-A332-D4CD9712C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AB24-F5BE-4222-B03E-A7E798FF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7721-E3ED-44C5-BB40-559CF1C04618}" type="datetimeFigureOut">
              <a:rPr lang="en-US" smtClean="0"/>
              <a:t>2019-05-24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1AE6F-64C0-4CD0-8B2D-09E629BB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CC25E-09C1-444F-9ACF-E9731548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3EB2-E79F-456D-872D-C405C8B0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1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8C3D-DCFE-4CE9-814C-3610795F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390DD-98D4-4824-99D2-0999D18F9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06524-AE72-409C-9A3E-D45AA16C3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F3F86-B8B2-48F0-A81E-9CDDA922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7721-E3ED-44C5-BB40-559CF1C04618}" type="datetimeFigureOut">
              <a:rPr lang="en-US" smtClean="0"/>
              <a:t>2019-05-24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51E58-773B-4168-876B-D9A8A0B2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E8CB-9DEF-4633-B0A4-5754CD1C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3EB2-E79F-456D-872D-C405C8B0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9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3271-DA13-46E6-96A7-69DCB91E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FE26C-B718-43A1-AE64-1EC660E6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43155-7A1D-4C26-AD75-427AF09BD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D59E1-D848-4A3F-A28D-105406273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DF898-0899-4D81-AD21-5FD1076F2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30AA9-1336-4D41-BE35-4397A529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7721-E3ED-44C5-BB40-559CF1C04618}" type="datetimeFigureOut">
              <a:rPr lang="en-US" smtClean="0"/>
              <a:t>2019-05-24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59C3-6ABB-483B-BD61-797ED078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ACAFE-5228-401E-807A-C1F1B67A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3EB2-E79F-456D-872D-C405C8B0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7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588A-C674-423D-9003-EB075AF4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4A138-8236-4B48-B3B5-5843AD52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7721-E3ED-44C5-BB40-559CF1C04618}" type="datetimeFigureOut">
              <a:rPr lang="en-US" smtClean="0"/>
              <a:t>2019-05-24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2C2EC-640B-4EBC-896F-C17978BB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C2BF4-5089-4582-ACD2-6C7FA432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3EB2-E79F-456D-872D-C405C8B0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67A1D-7A78-4CA5-A702-EF4EC2F4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7721-E3ED-44C5-BB40-559CF1C04618}" type="datetimeFigureOut">
              <a:rPr lang="en-US" smtClean="0"/>
              <a:t>2019-05-24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92D6E-C446-4088-BAAA-845AC438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C85DC-B659-4258-B2EB-1CCF926C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3EB2-E79F-456D-872D-C405C8B0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3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0AC7-6459-4C4D-93D2-53957C40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FAC1-E10C-46B8-8CBB-F3BBA566E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C9A62-1234-4913-9B11-97792298E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EEEA0-4FB2-46A7-AFAE-6327D67A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7721-E3ED-44C5-BB40-559CF1C04618}" type="datetimeFigureOut">
              <a:rPr lang="en-US" smtClean="0"/>
              <a:t>2019-05-24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0D57C-092A-4375-B381-474D8618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8E1F1-0D84-462F-8816-06CE0896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3EB2-E79F-456D-872D-C405C8B0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2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96C3-FC0E-4107-9660-3AC727EA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DCFE8-45D6-4FB4-83F3-78BF4C4F9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6620F-F4DF-4863-A64A-9855C5174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BB8FE-C0A9-4604-B794-67C969AA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7721-E3ED-44C5-BB40-559CF1C04618}" type="datetimeFigureOut">
              <a:rPr lang="en-US" smtClean="0"/>
              <a:t>2019-05-24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28CF9-EC0A-4C67-A13A-10C0FC3A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945FA-E538-4078-BA29-89C4DBD1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3EB2-E79F-456D-872D-C405C8B0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4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3C661-5197-4C57-943D-8098632A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F63B2-2A69-437F-980D-91D17E3D5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4DAB1-8E1E-4337-926A-415375D87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47721-E3ED-44C5-BB40-559CF1C04618}" type="datetimeFigureOut">
              <a:rPr lang="en-US" smtClean="0"/>
              <a:t>2019-05-24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75496-AFE2-4F60-8E0C-0197C3F19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362F2-616E-4BDE-AD4B-22929C3BD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A3EB2-E79F-456D-872D-C405C8B0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8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hole transparent image">
            <a:extLst>
              <a:ext uri="{FF2B5EF4-FFF2-40B4-BE49-F238E27FC236}">
                <a16:creationId xmlns:a16="http://schemas.microsoft.com/office/drawing/2014/main" id="{81E24A10-F5E8-4BEA-BE30-3845239199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3" t="5905" r="-1923" b="-758"/>
          <a:stretch/>
        </p:blipFill>
        <p:spPr bwMode="auto">
          <a:xfrm>
            <a:off x="1728788" y="1748363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fire transparent">
            <a:extLst>
              <a:ext uri="{FF2B5EF4-FFF2-40B4-BE49-F238E27FC236}">
                <a16:creationId xmlns:a16="http://schemas.microsoft.com/office/drawing/2014/main" id="{67065880-25C0-4EC1-9F12-CBA94EC2D1C2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22" b="-17496"/>
          <a:stretch/>
        </p:blipFill>
        <p:spPr bwMode="auto">
          <a:xfrm>
            <a:off x="2453356" y="1568741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9B00961-A059-4A88-AB50-25C824411370}"/>
              </a:ext>
            </a:extLst>
          </p:cNvPr>
          <p:cNvSpPr>
            <a:spLocks noChangeAspect="1"/>
          </p:cNvSpPr>
          <p:nvPr/>
        </p:nvSpPr>
        <p:spPr>
          <a:xfrm>
            <a:off x="3265821" y="1403641"/>
            <a:ext cx="190500" cy="114300"/>
          </a:xfrm>
          <a:prstGeom prst="rightArrow">
            <a:avLst>
              <a:gd name="adj1" fmla="val 50000"/>
              <a:gd name="adj2" fmla="val 8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6C6CDA-2F9B-4773-B81A-971D63596A7A}"/>
              </a:ext>
            </a:extLst>
          </p:cNvPr>
          <p:cNvSpPr>
            <a:spLocks noChangeAspect="1"/>
          </p:cNvSpPr>
          <p:nvPr/>
        </p:nvSpPr>
        <p:spPr>
          <a:xfrm>
            <a:off x="3596021" y="1403641"/>
            <a:ext cx="190500" cy="1143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15B162-FEFB-42B0-A6B2-42881C82CFD2}"/>
              </a:ext>
            </a:extLst>
          </p:cNvPr>
          <p:cNvSpPr>
            <a:spLocks noChangeAspect="1"/>
          </p:cNvSpPr>
          <p:nvPr/>
        </p:nvSpPr>
        <p:spPr>
          <a:xfrm>
            <a:off x="3596021" y="1178216"/>
            <a:ext cx="190500" cy="1143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Image result for mario">
            <a:extLst>
              <a:ext uri="{FF2B5EF4-FFF2-40B4-BE49-F238E27FC236}">
                <a16:creationId xmlns:a16="http://schemas.microsoft.com/office/drawing/2014/main" id="{B667EAA6-9F40-483C-9936-714C1805B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38" r="-11619"/>
          <a:stretch/>
        </p:blipFill>
        <p:spPr bwMode="auto">
          <a:xfrm>
            <a:off x="2058912" y="1517940"/>
            <a:ext cx="26524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C0B3A0-7F42-489C-BBBC-35F4AD73666E}"/>
              </a:ext>
            </a:extLst>
          </p:cNvPr>
          <p:cNvSpPr/>
          <p:nvPr/>
        </p:nvSpPr>
        <p:spPr>
          <a:xfrm>
            <a:off x="853678" y="990600"/>
            <a:ext cx="145256" cy="15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2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Mika</dc:creator>
  <cp:lastModifiedBy>Sven Mika</cp:lastModifiedBy>
  <cp:revision>8</cp:revision>
  <dcterms:created xsi:type="dcterms:W3CDTF">2019-05-24T11:21:27Z</dcterms:created>
  <dcterms:modified xsi:type="dcterms:W3CDTF">2019-05-31T20:09:49Z</dcterms:modified>
</cp:coreProperties>
</file>