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4" r:id="rId18"/>
    <p:sldId id="273" r:id="rId19"/>
  </p:sldIdLst>
  <p:sldSz cx="12192000" cy="6858000"/>
  <p:notesSz cx="6858000" cy="9144000"/>
  <p:embeddedFontLst>
    <p:embeddedFont>
      <p:font typeface="Barlow Condensed" panose="00000506000000000000"/>
      <p:regular r:id="rId23"/>
    </p:embeddedFont>
    <p:embeddedFont>
      <p:font typeface="Barlow Condensed Medium" panose="00000506000000000000"/>
      <p:regular r:id="rId24"/>
    </p:embeddedFont>
    <p:embeddedFont>
      <p:font typeface="Calibri" panose="020F0502020204030204"/>
      <p:regular r:id="rId25"/>
      <p:bold r:id="rId26"/>
      <p:italic r:id="rId27"/>
      <p:boldItalic r:id="rId28"/>
    </p:embeddedFont>
    <p:embeddedFont>
      <p:font typeface="Poppins" panose="00000500000000000000"/>
      <p:regular r:id="rId29"/>
      <p:bold r:id="rId30"/>
      <p:italic r:id="rId31"/>
      <p:boldItalic r:id="rId32"/>
    </p:embeddedFont>
    <p:embeddedFont>
      <p:font typeface="Homemade Apple" panose="0200000000000000000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7"/>
        <p:guide pos="385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a778454a28_0_2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778454a28_0_2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a778454a28_0_1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778454a28_0_1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ga778454a28_0_1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778454a28_0_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a778454a28_0_1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778454a28_0_1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a073618e60_0_9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073618e60_0_9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a073618e60_0_9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073618e60_0_9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a778454a28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778454a28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a778454a28_0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a778454a28_0_1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778454a28_0_1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a778454a28_0_1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778454a28_0_1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a778454a28_0_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778454a28_0_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a778454a28_0_1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778454a28_0_1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a778454a28_0_1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778454a28_0_1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a778454a28_0_1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778454a28_0_1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slide" Target="../slides/slide10.xml"/><Relationship Id="rId8" Type="http://schemas.openxmlformats.org/officeDocument/2006/relationships/slide" Target="../slides/slide9.xml"/><Relationship Id="rId7" Type="http://schemas.openxmlformats.org/officeDocument/2006/relationships/slide" Target="../slides/slide8.xml"/><Relationship Id="rId6" Type="http://schemas.openxmlformats.org/officeDocument/2006/relationships/slide" Target="../slides/slide7.xml"/><Relationship Id="rId5" Type="http://schemas.openxmlformats.org/officeDocument/2006/relationships/slide" Target="../slides/slide6.xml"/><Relationship Id="rId4" Type="http://schemas.openxmlformats.org/officeDocument/2006/relationships/slide" Target="../slides/slide5.xml"/><Relationship Id="rId3" Type="http://schemas.openxmlformats.org/officeDocument/2006/relationships/slide" Target="../slides/slide4.xml"/><Relationship Id="rId2" Type="http://schemas.openxmlformats.org/officeDocument/2006/relationships/slide" Target="../slides/slide3.xml"/><Relationship Id="rId13" Type="http://schemas.openxmlformats.org/officeDocument/2006/relationships/slide" Target="../slides/slide1.xml"/><Relationship Id="rId12" Type="http://schemas.openxmlformats.org/officeDocument/2006/relationships/slide" Target="../slides/slide13.xml"/><Relationship Id="rId11" Type="http://schemas.openxmlformats.org/officeDocument/2006/relationships/slide" Target="../slides/slide12.xml"/><Relationship Id="rId10" Type="http://schemas.openxmlformats.org/officeDocument/2006/relationships/slide" Target="../slides/slide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hyperlink" Target="https://www.pinterest.com/slidesmania/" TargetMode="External"/><Relationship Id="rId8" Type="http://schemas.openxmlformats.org/officeDocument/2006/relationships/image" Target="../media/image3.png"/><Relationship Id="rId7" Type="http://schemas.openxmlformats.org/officeDocument/2006/relationships/hyperlink" Target="https://twitter.com/SlidesManiaSM/" TargetMode="External"/><Relationship Id="rId6" Type="http://schemas.openxmlformats.org/officeDocument/2006/relationships/image" Target="../media/image2.png"/><Relationship Id="rId5" Type="http://schemas.openxmlformats.org/officeDocument/2006/relationships/hyperlink" Target="https://www.facebook.com/SlidesManiaSM/" TargetMode="External"/><Relationship Id="rId4" Type="http://schemas.openxmlformats.org/officeDocument/2006/relationships/hyperlink" Target="https://slidesmania.com/questions-powerpoint-google-slides/can-i-use-these-templates/" TargetMode="External"/><Relationship Id="rId3" Type="http://schemas.openxmlformats.org/officeDocument/2006/relationships/image" Target="../media/image1.png"/><Relationship Id="rId2" Type="http://schemas.openxmlformats.org/officeDocument/2006/relationships/hyperlink" Target="https://slidesmania.com/" TargetMode="External"/><Relationship Id="rId12" Type="http://schemas.openxmlformats.org/officeDocument/2006/relationships/image" Target="../media/image5.png"/><Relationship Id="rId11" Type="http://schemas.openxmlformats.org/officeDocument/2006/relationships/hyperlink" Target="https://www.instagram.com/slidesmania/" TargetMode="External"/><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5625" y="1618450"/>
            <a:ext cx="9829800" cy="3792000"/>
          </a:xfrm>
          <a:prstGeom prst="rect">
            <a:avLst/>
          </a:prstGeom>
          <a:solidFill>
            <a:schemeClr val="lt1"/>
          </a:solidFill>
          <a:ln>
            <a:noFill/>
          </a:ln>
          <a:effectLst>
            <a:outerShdw blurRad="63500" algn="ctr"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txBox="1"/>
          <p:nvPr>
            <p:ph type="title"/>
          </p:nvPr>
        </p:nvSpPr>
        <p:spPr>
          <a:xfrm>
            <a:off x="220975" y="2193575"/>
            <a:ext cx="9204600" cy="1230600"/>
          </a:xfrm>
          <a:prstGeom prst="rect">
            <a:avLst/>
          </a:prstGeom>
        </p:spPr>
        <p:txBody>
          <a:bodyPr spcFirstLastPara="1" wrap="square" lIns="121900" tIns="121900" rIns="121900" bIns="121900" anchor="t" anchorCtr="0">
            <a:noAutofit/>
          </a:bodyPr>
          <a:lstStyle>
            <a:lvl1pPr lvl="0"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13" name="Google Shape;13;p2"/>
          <p:cNvSpPr txBox="1"/>
          <p:nvPr>
            <p:ph type="subTitle" idx="1"/>
          </p:nvPr>
        </p:nvSpPr>
        <p:spPr>
          <a:xfrm>
            <a:off x="220975" y="4496100"/>
            <a:ext cx="92046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600"/>
              <a:buNone/>
              <a:defRPr/>
            </a:lvl1pPr>
            <a:lvl2pPr lvl="1" rtl="0">
              <a:spcBef>
                <a:spcPts val="2100"/>
              </a:spcBef>
              <a:spcAft>
                <a:spcPts val="0"/>
              </a:spcAft>
              <a:buSzPts val="1600"/>
              <a:buNone/>
              <a:defRPr/>
            </a:lvl2pPr>
            <a:lvl3pPr lvl="2" rtl="0">
              <a:spcBef>
                <a:spcPts val="2100"/>
              </a:spcBef>
              <a:spcAft>
                <a:spcPts val="0"/>
              </a:spcAft>
              <a:buSzPts val="1600"/>
              <a:buNone/>
              <a:defRPr/>
            </a:lvl3pPr>
            <a:lvl4pPr lvl="3" rtl="0">
              <a:spcBef>
                <a:spcPts val="2100"/>
              </a:spcBef>
              <a:spcAft>
                <a:spcPts val="0"/>
              </a:spcAft>
              <a:buSzPts val="1600"/>
              <a:buNone/>
              <a:defRPr/>
            </a:lvl4pPr>
            <a:lvl5pPr lvl="4" rtl="0">
              <a:spcBef>
                <a:spcPts val="2100"/>
              </a:spcBef>
              <a:spcAft>
                <a:spcPts val="0"/>
              </a:spcAft>
              <a:buSzPts val="1600"/>
              <a:buNone/>
              <a:defRPr/>
            </a:lvl5pPr>
            <a:lvl6pPr lvl="5" rtl="0">
              <a:spcBef>
                <a:spcPts val="2100"/>
              </a:spcBef>
              <a:spcAft>
                <a:spcPts val="0"/>
              </a:spcAft>
              <a:buSzPts val="1600"/>
              <a:buNone/>
              <a:defRPr/>
            </a:lvl6pPr>
            <a:lvl7pPr lvl="6" rtl="0">
              <a:spcBef>
                <a:spcPts val="2100"/>
              </a:spcBef>
              <a:spcAft>
                <a:spcPts val="0"/>
              </a:spcAft>
              <a:buSzPts val="1600"/>
              <a:buNone/>
              <a:defRPr/>
            </a:lvl7pPr>
            <a:lvl8pPr lvl="7" rtl="0">
              <a:spcBef>
                <a:spcPts val="2100"/>
              </a:spcBef>
              <a:spcAft>
                <a:spcPts val="0"/>
              </a:spcAft>
              <a:buSzPts val="1600"/>
              <a:buNone/>
              <a:defRPr/>
            </a:lvl8pPr>
            <a:lvl9pPr lvl="8" rtl="0">
              <a:spcBef>
                <a:spcPts val="2100"/>
              </a:spcBef>
              <a:spcAft>
                <a:spcPts val="2100"/>
              </a:spcAft>
              <a:buSzPts val="1600"/>
              <a:buNone/>
              <a:defRPr/>
            </a:lvl9pPr>
          </a:lstStyle>
          <a:p/>
        </p:txBody>
      </p:sp>
      <p:sp>
        <p:nvSpPr>
          <p:cNvPr id="14" name="Google Shape;14;p2"/>
          <p:cNvSpPr txBox="1"/>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pups">
  <p:cSld name="CUSTOM_20">
    <p:spTree>
      <p:nvGrpSpPr>
        <p:cNvPr id="15" name="Shape 15"/>
        <p:cNvGrpSpPr/>
        <p:nvPr/>
      </p:nvGrpSpPr>
      <p:grpSpPr>
        <a:xfrm>
          <a:off x="0" y="0"/>
          <a:ext cx="0" cy="0"/>
          <a:chOff x="0" y="0"/>
          <a:chExt cx="0" cy="0"/>
        </a:xfrm>
      </p:grpSpPr>
      <p:sp>
        <p:nvSpPr>
          <p:cNvPr id="16" name="Google Shape;16;p3"/>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7;p3"/>
          <p:cNvSpPr/>
          <p:nvPr/>
        </p:nvSpPr>
        <p:spPr>
          <a:xfrm>
            <a:off x="0" y="0"/>
            <a:ext cx="12192000" cy="6858000"/>
          </a:xfrm>
          <a:prstGeom prst="rect">
            <a:avLst/>
          </a:prstGeom>
          <a:solidFill>
            <a:srgbClr val="000000">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8;p3"/>
          <p:cNvSpPr/>
          <p:nvPr/>
        </p:nvSpPr>
        <p:spPr>
          <a:xfrm>
            <a:off x="369394" y="1356458"/>
            <a:ext cx="11541900" cy="4123800"/>
          </a:xfrm>
          <a:prstGeom prst="roundRect">
            <a:avLst>
              <a:gd name="adj" fmla="val 1689"/>
            </a:avLst>
          </a:prstGeom>
          <a:solidFill>
            <a:srgbClr val="FFFFFF"/>
          </a:solidFill>
          <a:ln>
            <a:noFill/>
          </a:ln>
          <a:effectLst>
            <a:outerShdw blurRad="50800" dist="38100" dir="18900000" algn="bl" rotWithShape="0">
              <a:srgbClr val="000000">
                <a:alpha val="2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GB" sz="1800">
                <a:solidFill>
                  <a:srgbClr val="FFFFFF"/>
                </a:solidFill>
                <a:latin typeface="Calibri" panose="020F0502020204030204"/>
                <a:ea typeface="Calibri" panose="020F0502020204030204"/>
                <a:cs typeface="Calibri" panose="020F0502020204030204"/>
                <a:sym typeface="Calibri" panose="020F0502020204030204"/>
              </a:rPr>
              <a:t>s. We can build these lessons together and I am happy to model, co-teach, observe, and/or provide feedback to help you succeed!</a:t>
            </a:r>
            <a:endParaRPr lang="en-GB" sz="1800">
              <a:solidFill>
                <a:srgbClr val="FFFFF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br>
              <a:rPr lang="en-GB" sz="1800">
                <a:solidFill>
                  <a:srgbClr val="FFFFFF"/>
                </a:solidFill>
                <a:latin typeface="Calibri" panose="020F0502020204030204"/>
                <a:ea typeface="Calibri" panose="020F0502020204030204"/>
                <a:cs typeface="Calibri" panose="020F0502020204030204"/>
                <a:sym typeface="Calibri" panose="020F0502020204030204"/>
              </a:rPr>
            </a:b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 name="Google Shape;19;p3"/>
          <p:cNvSpPr txBox="1"/>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3000"/>
              <a:buFont typeface="Aldrich"/>
              <a:buNone/>
              <a:defRPr sz="3000"/>
            </a:lvl1pPr>
            <a:lvl2pPr lvl="1"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3000"/>
              <a:buFont typeface="Abril Fatface" panose="02000503000000020003"/>
              <a:buNone/>
              <a:defRPr sz="3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0" name="Google Shape;20;p3"/>
          <p:cNvSpPr txBox="1"/>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a:lvl1pPr>
            <a:lvl2pPr marL="914400" lvl="1" indent="-330200" rtl="0">
              <a:spcBef>
                <a:spcPts val="2100"/>
              </a:spcBef>
              <a:spcAft>
                <a:spcPts val="0"/>
              </a:spcAft>
              <a:buSzPts val="1600"/>
              <a:buChar char="○"/>
              <a:defRPr/>
            </a:lvl2pPr>
            <a:lvl3pPr marL="1371600" lvl="2" indent="-330200" rtl="0">
              <a:spcBef>
                <a:spcPts val="2100"/>
              </a:spcBef>
              <a:spcAft>
                <a:spcPts val="0"/>
              </a:spcAft>
              <a:buSzPts val="1600"/>
              <a:buChar char="■"/>
              <a:defRPr/>
            </a:lvl3pPr>
            <a:lvl4pPr marL="1828800" lvl="3" indent="-330200" rtl="0">
              <a:spcBef>
                <a:spcPts val="2100"/>
              </a:spcBef>
              <a:spcAft>
                <a:spcPts val="0"/>
              </a:spcAft>
              <a:buSzPts val="1600"/>
              <a:buChar char="●"/>
              <a:defRPr/>
            </a:lvl4pPr>
            <a:lvl5pPr marL="2286000" lvl="4" indent="-330200" rtl="0">
              <a:spcBef>
                <a:spcPts val="2100"/>
              </a:spcBef>
              <a:spcAft>
                <a:spcPts val="0"/>
              </a:spcAft>
              <a:buSzPts val="1600"/>
              <a:buChar char="○"/>
              <a:defRPr/>
            </a:lvl5pPr>
            <a:lvl6pPr marL="2743200" lvl="5" indent="-330200" rtl="0">
              <a:spcBef>
                <a:spcPts val="2100"/>
              </a:spcBef>
              <a:spcAft>
                <a:spcPts val="0"/>
              </a:spcAft>
              <a:buSzPts val="1600"/>
              <a:buChar char="■"/>
              <a:defRPr/>
            </a:lvl6pPr>
            <a:lvl7pPr marL="3200400" lvl="6" indent="-330200" rtl="0">
              <a:spcBef>
                <a:spcPts val="2100"/>
              </a:spcBef>
              <a:spcAft>
                <a:spcPts val="0"/>
              </a:spcAft>
              <a:buSzPts val="1600"/>
              <a:buChar char="●"/>
              <a:defRPr/>
            </a:lvl7pPr>
            <a:lvl8pPr marL="3657600" lvl="7" indent="-330200" rtl="0">
              <a:spcBef>
                <a:spcPts val="2100"/>
              </a:spcBef>
              <a:spcAft>
                <a:spcPts val="0"/>
              </a:spcAft>
              <a:buSzPts val="1600"/>
              <a:buChar char="○"/>
              <a:defRPr/>
            </a:lvl8pPr>
            <a:lvl9pPr marL="4114800" lvl="8" indent="-330200" rtl="0">
              <a:spcBef>
                <a:spcPts val="2100"/>
              </a:spcBef>
              <a:spcAft>
                <a:spcPts val="210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21" name="Shape 21"/>
        <p:cNvGrpSpPr/>
        <p:nvPr/>
      </p:nvGrpSpPr>
      <p:grpSpPr>
        <a:xfrm>
          <a:off x="0" y="0"/>
          <a:ext cx="0" cy="0"/>
          <a:chOff x="0" y="0"/>
          <a:chExt cx="0" cy="0"/>
        </a:xfrm>
      </p:grpSpPr>
      <p:sp>
        <p:nvSpPr>
          <p:cNvPr id="22" name="Google Shape;22;p4"/>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 name="Google Shape;23;p4"/>
          <p:cNvSpPr txBox="1"/>
          <p:nvPr>
            <p:ph type="title"/>
          </p:nvPr>
        </p:nvSpPr>
        <p:spPr>
          <a:xfrm>
            <a:off x="1253075" y="649700"/>
            <a:ext cx="97536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oard">
  <p:cSld name="CUSTOM_18_1">
    <p:spTree>
      <p:nvGrpSpPr>
        <p:cNvPr id="24" name="Shape 24"/>
        <p:cNvGrpSpPr/>
        <p:nvPr/>
      </p:nvGrpSpPr>
      <p:grpSpPr>
        <a:xfrm>
          <a:off x="0" y="0"/>
          <a:ext cx="0" cy="0"/>
          <a:chOff x="0" y="0"/>
          <a:chExt cx="0" cy="0"/>
        </a:xfrm>
      </p:grpSpPr>
      <p:sp>
        <p:nvSpPr>
          <p:cNvPr id="25" name="Google Shape;25;p5"/>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6" name="Google Shape;26;p5"/>
          <p:cNvGrpSpPr/>
          <p:nvPr/>
        </p:nvGrpSpPr>
        <p:grpSpPr>
          <a:xfrm>
            <a:off x="1417521" y="2376836"/>
            <a:ext cx="9386319" cy="1296000"/>
            <a:chOff x="1417017" y="1989273"/>
            <a:chExt cx="9386319" cy="1296000"/>
          </a:xfrm>
        </p:grpSpPr>
        <p:sp>
          <p:nvSpPr>
            <p:cNvPr id="27" name="Google Shape;27;p5"/>
            <p:cNvSpPr/>
            <p:nvPr/>
          </p:nvSpPr>
          <p:spPr>
            <a:xfrm>
              <a:off x="1417017"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8" name="Google Shape;28;p5"/>
            <p:cNvSpPr/>
            <p:nvPr/>
          </p:nvSpPr>
          <p:spPr>
            <a:xfrm>
              <a:off x="3035081"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 name="Google Shape;29;p5"/>
            <p:cNvSpPr/>
            <p:nvPr/>
          </p:nvSpPr>
          <p:spPr>
            <a:xfrm>
              <a:off x="4653145"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 name="Google Shape;30;p5"/>
            <p:cNvSpPr/>
            <p:nvPr/>
          </p:nvSpPr>
          <p:spPr>
            <a:xfrm>
              <a:off x="6271209"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1" name="Google Shape;31;p5"/>
            <p:cNvSpPr/>
            <p:nvPr/>
          </p:nvSpPr>
          <p:spPr>
            <a:xfrm>
              <a:off x="7889273"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2" name="Google Shape;32;p5"/>
            <p:cNvSpPr/>
            <p:nvPr/>
          </p:nvSpPr>
          <p:spPr>
            <a:xfrm>
              <a:off x="9507336"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33" name="Google Shape;33;p5"/>
          <p:cNvSpPr txBox="1"/>
          <p:nvPr>
            <p:ph type="title"/>
          </p:nvPr>
        </p:nvSpPr>
        <p:spPr>
          <a:xfrm>
            <a:off x="1253075" y="1030700"/>
            <a:ext cx="9753600" cy="12306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100"/>
              <a:buNone/>
              <a:defRPr sz="41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34" name="Google Shape;34;p5">
            <a:hlinkClick r:id="rId2" action="ppaction://hlinksldjump"/>
          </p:cNvPr>
          <p:cNvSpPr/>
          <p:nvPr/>
        </p:nvSpPr>
        <p:spPr>
          <a:xfrm>
            <a:off x="1417496" y="2391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 name="Google Shape;35;p5">
            <a:hlinkClick r:id="rId3" action="ppaction://hlinksldjump"/>
          </p:cNvPr>
          <p:cNvSpPr/>
          <p:nvPr/>
        </p:nvSpPr>
        <p:spPr>
          <a:xfrm>
            <a:off x="3035585"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 name="Google Shape;36;p5">
            <a:hlinkClick r:id="rId4" action="ppaction://hlinksldjump"/>
          </p:cNvPr>
          <p:cNvSpPr/>
          <p:nvPr/>
        </p:nvSpPr>
        <p:spPr>
          <a:xfrm>
            <a:off x="4653649"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7" name="Google Shape;37;p5">
            <a:hlinkClick r:id="rId5" action="ppaction://hlinksldjump"/>
          </p:cNvPr>
          <p:cNvSpPr/>
          <p:nvPr/>
        </p:nvSpPr>
        <p:spPr>
          <a:xfrm>
            <a:off x="6271713"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 name="Google Shape;38;p5">
            <a:hlinkClick r:id="rId6" action="ppaction://hlinksldjump"/>
          </p:cNvPr>
          <p:cNvSpPr/>
          <p:nvPr/>
        </p:nvSpPr>
        <p:spPr>
          <a:xfrm>
            <a:off x="7889777"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9" name="Google Shape;39;p5"/>
          <p:cNvGrpSpPr/>
          <p:nvPr/>
        </p:nvGrpSpPr>
        <p:grpSpPr>
          <a:xfrm>
            <a:off x="1417521" y="3952309"/>
            <a:ext cx="9386319" cy="1296000"/>
            <a:chOff x="1417017" y="1989273"/>
            <a:chExt cx="9386319" cy="1296000"/>
          </a:xfrm>
        </p:grpSpPr>
        <p:sp>
          <p:nvSpPr>
            <p:cNvPr id="40" name="Google Shape;40;p5"/>
            <p:cNvSpPr/>
            <p:nvPr/>
          </p:nvSpPr>
          <p:spPr>
            <a:xfrm>
              <a:off x="1417017"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1" name="Google Shape;41;p5"/>
            <p:cNvSpPr/>
            <p:nvPr/>
          </p:nvSpPr>
          <p:spPr>
            <a:xfrm>
              <a:off x="3035081"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 name="Google Shape;42;p5"/>
            <p:cNvSpPr/>
            <p:nvPr/>
          </p:nvSpPr>
          <p:spPr>
            <a:xfrm>
              <a:off x="4653145"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3" name="Google Shape;43;p5"/>
            <p:cNvSpPr/>
            <p:nvPr/>
          </p:nvSpPr>
          <p:spPr>
            <a:xfrm>
              <a:off x="6271209"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4" name="Google Shape;44;p5"/>
            <p:cNvSpPr/>
            <p:nvPr/>
          </p:nvSpPr>
          <p:spPr>
            <a:xfrm>
              <a:off x="7889273"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5" name="Google Shape;45;p5"/>
            <p:cNvSpPr/>
            <p:nvPr/>
          </p:nvSpPr>
          <p:spPr>
            <a:xfrm>
              <a:off x="9507336" y="1989273"/>
              <a:ext cx="1296000" cy="1296000"/>
            </a:xfrm>
            <a:prstGeom prst="roundRect">
              <a:avLst>
                <a:gd name="adj" fmla="val 5591"/>
              </a:avLst>
            </a:prstGeom>
            <a:solidFill>
              <a:schemeClr val="lt1"/>
            </a:solidFill>
            <a:ln>
              <a:noFill/>
            </a:ln>
            <a:effectLst>
              <a:outerShdw blurRad="190500" sx="104999" sy="104999" algn="ctr" rotWithShape="0">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46" name="Google Shape;46;p5">
            <a:hlinkClick r:id="rId7" action="ppaction://hlinksldjump"/>
          </p:cNvPr>
          <p:cNvSpPr/>
          <p:nvPr/>
        </p:nvSpPr>
        <p:spPr>
          <a:xfrm>
            <a:off x="9507840"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 name="Google Shape;47;p5">
            <a:hlinkClick r:id="rId8" action="ppaction://hlinksldjump"/>
          </p:cNvPr>
          <p:cNvSpPr/>
          <p:nvPr/>
        </p:nvSpPr>
        <p:spPr>
          <a:xfrm>
            <a:off x="1417521"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 name="Google Shape;48;p5">
            <a:hlinkClick r:id="rId9" action="ppaction://hlinksldjump"/>
          </p:cNvPr>
          <p:cNvSpPr/>
          <p:nvPr/>
        </p:nvSpPr>
        <p:spPr>
          <a:xfrm>
            <a:off x="3035585"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 name="Google Shape;49;p5">
            <a:hlinkClick r:id="rId10" action="ppaction://hlinksldjump"/>
          </p:cNvPr>
          <p:cNvSpPr/>
          <p:nvPr/>
        </p:nvSpPr>
        <p:spPr>
          <a:xfrm>
            <a:off x="4653649"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 name="Google Shape;50;p5">
            <a:hlinkClick r:id="rId11" action="ppaction://hlinksldjump"/>
          </p:cNvPr>
          <p:cNvSpPr/>
          <p:nvPr/>
        </p:nvSpPr>
        <p:spPr>
          <a:xfrm>
            <a:off x="6271713"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1" name="Google Shape;51;p5">
            <a:hlinkClick r:id="rId12" action="ppaction://hlinksldjump"/>
          </p:cNvPr>
          <p:cNvSpPr/>
          <p:nvPr/>
        </p:nvSpPr>
        <p:spPr>
          <a:xfrm>
            <a:off x="7889777"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2" name="Google Shape;52;p5">
            <a:hlinkClick r:id="rId13" action="ppaction://hlinksldjump"/>
          </p:cNvPr>
          <p:cNvSpPr/>
          <p:nvPr/>
        </p:nvSpPr>
        <p:spPr>
          <a:xfrm>
            <a:off x="9507840"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0 DO NOT REMOVE · SlidesMania">
  <p:cSld name="CUSTOM_19">
    <p:spTree>
      <p:nvGrpSpPr>
        <p:cNvPr id="53" name="Shape 53"/>
        <p:cNvGrpSpPr/>
        <p:nvPr/>
      </p:nvGrpSpPr>
      <p:grpSpPr>
        <a:xfrm>
          <a:off x="0" y="0"/>
          <a:ext cx="0" cy="0"/>
          <a:chOff x="0" y="0"/>
          <a:chExt cx="0" cy="0"/>
        </a:xfrm>
      </p:grpSpPr>
      <p:grpSp>
        <p:nvGrpSpPr>
          <p:cNvPr id="54" name="Google Shape;54;p6"/>
          <p:cNvGrpSpPr/>
          <p:nvPr/>
        </p:nvGrpSpPr>
        <p:grpSpPr>
          <a:xfrm>
            <a:off x="0" y="0"/>
            <a:ext cx="12192000" cy="6858000"/>
            <a:chOff x="0" y="0"/>
            <a:chExt cx="12192000" cy="6858000"/>
          </a:xfrm>
        </p:grpSpPr>
        <p:sp>
          <p:nvSpPr>
            <p:cNvPr id="55" name="Google Shape;55;p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6" name="Google Shape;56;p6">
              <a:hlinkClick r:id="rId2"/>
            </p:cNvPr>
            <p:cNvPicPr preferRelativeResize="0"/>
            <p:nvPr/>
          </p:nvPicPr>
          <p:blipFill rotWithShape="1">
            <a:blip r:embed="rId3"/>
            <a:srcRect/>
            <a:stretch>
              <a:fillRect/>
            </a:stretch>
          </p:blipFill>
          <p:spPr>
            <a:xfrm>
              <a:off x="465600" y="331100"/>
              <a:ext cx="5101466" cy="2201299"/>
            </a:xfrm>
            <a:prstGeom prst="rect">
              <a:avLst/>
            </a:prstGeom>
            <a:noFill/>
            <a:ln>
              <a:noFill/>
            </a:ln>
          </p:spPr>
        </p:pic>
        <p:sp>
          <p:nvSpPr>
            <p:cNvPr id="57" name="Google Shape;57;p6"/>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4"/>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58" name="Google Shape;58;p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59" name="Google Shape;59;p6">
              <a:hlinkClick r:id="rId5"/>
            </p:cNvPr>
            <p:cNvPicPr preferRelativeResize="0"/>
            <p:nvPr/>
          </p:nvPicPr>
          <p:blipFill>
            <a:blip r:embed="rId6"/>
            <a:stretch>
              <a:fillRect/>
            </a:stretch>
          </p:blipFill>
          <p:spPr>
            <a:xfrm>
              <a:off x="8982558" y="5912306"/>
              <a:ext cx="713232" cy="637863"/>
            </a:xfrm>
            <a:prstGeom prst="rect">
              <a:avLst/>
            </a:prstGeom>
            <a:noFill/>
            <a:ln>
              <a:noFill/>
            </a:ln>
          </p:spPr>
        </p:pic>
        <p:pic>
          <p:nvPicPr>
            <p:cNvPr id="60" name="Google Shape;60;p6">
              <a:hlinkClick r:id="rId7"/>
            </p:cNvPr>
            <p:cNvPicPr preferRelativeResize="0"/>
            <p:nvPr/>
          </p:nvPicPr>
          <p:blipFill>
            <a:blip r:embed="rId8"/>
            <a:stretch>
              <a:fillRect/>
            </a:stretch>
          </p:blipFill>
          <p:spPr>
            <a:xfrm>
              <a:off x="9764428" y="5916798"/>
              <a:ext cx="708660" cy="628879"/>
            </a:xfrm>
            <a:prstGeom prst="rect">
              <a:avLst/>
            </a:prstGeom>
            <a:noFill/>
            <a:ln>
              <a:noFill/>
            </a:ln>
          </p:spPr>
        </p:pic>
        <p:pic>
          <p:nvPicPr>
            <p:cNvPr id="61" name="Google Shape;61;p6">
              <a:hlinkClick r:id="rId9"/>
            </p:cNvPr>
            <p:cNvPicPr preferRelativeResize="0"/>
            <p:nvPr/>
          </p:nvPicPr>
          <p:blipFill>
            <a:blip r:embed="rId10"/>
            <a:stretch>
              <a:fillRect/>
            </a:stretch>
          </p:blipFill>
          <p:spPr>
            <a:xfrm>
              <a:off x="10541715" y="5905569"/>
              <a:ext cx="612648" cy="624387"/>
            </a:xfrm>
            <a:prstGeom prst="rect">
              <a:avLst/>
            </a:prstGeom>
            <a:noFill/>
            <a:ln>
              <a:noFill/>
            </a:ln>
          </p:spPr>
        </p:pic>
        <p:pic>
          <p:nvPicPr>
            <p:cNvPr id="62" name="Google Shape;62;p6">
              <a:hlinkClick r:id="rId11"/>
            </p:cNvPr>
            <p:cNvPicPr preferRelativeResize="0"/>
            <p:nvPr/>
          </p:nvPicPr>
          <p:blipFill>
            <a:blip r:embed="rId12"/>
            <a:stretch>
              <a:fillRect/>
            </a:stretch>
          </p:blipFill>
          <p:spPr>
            <a:xfrm>
              <a:off x="11219049" y="5916799"/>
              <a:ext cx="699516" cy="601927"/>
            </a:xfrm>
            <a:prstGeom prst="rect">
              <a:avLst/>
            </a:prstGeom>
            <a:noFill/>
            <a:ln>
              <a:noFill/>
            </a:ln>
          </p:spPr>
        </p:pic>
        <p:sp>
          <p:nvSpPr>
            <p:cNvPr id="63" name="Google Shape;63;p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64" name="Shape 64"/>
        <p:cNvGrpSpPr/>
        <p:nvPr/>
      </p:nvGrpSpPr>
      <p:grpSpPr>
        <a:xfrm>
          <a:off x="0" y="0"/>
          <a:ext cx="0" cy="0"/>
          <a:chOff x="0" y="0"/>
          <a:chExt cx="0" cy="0"/>
        </a:xfrm>
      </p:grpSpPr>
      <p:sp>
        <p:nvSpPr>
          <p:cNvPr id="65" name="Google Shape;65;p7"/>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6" name="Google Shape;66;p7"/>
          <p:cNvSpPr txBox="1"/>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67" name="Google Shape;67;p7"/>
          <p:cNvSpPr txBox="1"/>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a:lvl1pPr>
            <a:lvl2pPr marL="914400" lvl="1" indent="-330200">
              <a:spcBef>
                <a:spcPts val="2100"/>
              </a:spcBef>
              <a:spcAft>
                <a:spcPts val="0"/>
              </a:spcAft>
              <a:buSzPts val="1600"/>
              <a:buChar char="○"/>
              <a:defRPr/>
            </a:lvl2pPr>
            <a:lvl3pPr marL="1371600" lvl="2" indent="-330200">
              <a:spcBef>
                <a:spcPts val="2100"/>
              </a:spcBef>
              <a:spcAft>
                <a:spcPts val="0"/>
              </a:spcAft>
              <a:buSzPts val="1600"/>
              <a:buChar char="■"/>
              <a:defRPr/>
            </a:lvl3pPr>
            <a:lvl4pPr marL="1828800" lvl="3" indent="-330200">
              <a:spcBef>
                <a:spcPts val="2100"/>
              </a:spcBef>
              <a:spcAft>
                <a:spcPts val="0"/>
              </a:spcAft>
              <a:buSzPts val="1600"/>
              <a:buChar char="●"/>
              <a:defRPr/>
            </a:lvl4pPr>
            <a:lvl5pPr marL="2286000" lvl="4" indent="-330200">
              <a:spcBef>
                <a:spcPts val="2100"/>
              </a:spcBef>
              <a:spcAft>
                <a:spcPts val="0"/>
              </a:spcAft>
              <a:buSzPts val="1600"/>
              <a:buChar char="○"/>
              <a:defRPr/>
            </a:lvl5pPr>
            <a:lvl6pPr marL="2743200" lvl="5" indent="-330200">
              <a:spcBef>
                <a:spcPts val="2100"/>
              </a:spcBef>
              <a:spcAft>
                <a:spcPts val="0"/>
              </a:spcAft>
              <a:buSzPts val="1600"/>
              <a:buChar char="■"/>
              <a:defRPr/>
            </a:lvl6pPr>
            <a:lvl7pPr marL="3200400" lvl="6" indent="-330200">
              <a:spcBef>
                <a:spcPts val="2100"/>
              </a:spcBef>
              <a:spcAft>
                <a:spcPts val="0"/>
              </a:spcAft>
              <a:buSzPts val="1600"/>
              <a:buChar char="●"/>
              <a:defRPr/>
            </a:lvl7pPr>
            <a:lvl8pPr marL="3657600" lvl="7" indent="-330200">
              <a:spcBef>
                <a:spcPts val="2100"/>
              </a:spcBef>
              <a:spcAft>
                <a:spcPts val="0"/>
              </a:spcAft>
              <a:buSzPts val="1600"/>
              <a:buChar char="○"/>
              <a:defRPr/>
            </a:lvl8pPr>
            <a:lvl9pPr marL="4114800" lvl="8" indent="-330200">
              <a:spcBef>
                <a:spcPts val="2100"/>
              </a:spcBef>
              <a:spcAft>
                <a:spcPts val="2100"/>
              </a:spcAft>
              <a:buSzPts val="16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6.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7" name="Google Shape;7;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Barlow Condensed" panose="00000506000000000000"/>
                <a:ea typeface="Barlow Condensed" panose="00000506000000000000"/>
                <a:cs typeface="Barlow Condensed" panose="00000506000000000000"/>
                <a:sym typeface="Barlow Condensed" panose="00000506000000000000"/>
              </a:rPr>
              <a:t>SLIDESMANIA.COM</a:t>
            </a:r>
            <a:endParaRPr>
              <a:solidFill>
                <a:srgbClr val="FFFFFF"/>
              </a:solidFill>
              <a:latin typeface="Barlow Condensed" panose="00000506000000000000"/>
              <a:ea typeface="Barlow Condensed" panose="00000506000000000000"/>
              <a:cs typeface="Barlow Condensed" panose="00000506000000000000"/>
              <a:sym typeface="Barlow Condensed" panose="00000506000000000000"/>
            </a:endParaRPr>
          </a:p>
        </p:txBody>
      </p:sp>
      <p:sp>
        <p:nvSpPr>
          <p:cNvPr id="8" name="Google Shape;8;p1"/>
          <p:cNvSpPr txBox="1"/>
          <p:nvPr>
            <p:ph type="title"/>
          </p:nvPr>
        </p:nvSpPr>
        <p:spPr>
          <a:xfrm>
            <a:off x="1586100" y="883224"/>
            <a:ext cx="9061500" cy="7020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1pPr>
            <a:lvl2pPr lvl="1">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2pPr>
            <a:lvl3pPr lvl="2">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3pPr>
            <a:lvl4pPr lvl="3">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4pPr>
            <a:lvl5pPr lvl="4">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5pPr>
            <a:lvl6pPr lvl="5">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6pPr>
            <a:lvl7pPr lvl="6">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7pPr>
            <a:lvl8pPr lvl="7">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8pPr>
            <a:lvl9pPr lvl="8">
              <a:spcBef>
                <a:spcPts val="0"/>
              </a:spcBef>
              <a:spcAft>
                <a:spcPts val="0"/>
              </a:spcAft>
              <a:buClr>
                <a:schemeClr val="dk1"/>
              </a:buClr>
              <a:buSzPts val="4000"/>
              <a:buFont typeface="Barlow Condensed Medium" panose="00000506000000000000"/>
              <a:buNone/>
              <a:defRPr sz="4000">
                <a:solidFill>
                  <a:schemeClr val="dk1"/>
                </a:solidFill>
                <a:latin typeface="Barlow Condensed Medium" panose="00000506000000000000"/>
                <a:ea typeface="Barlow Condensed Medium" panose="00000506000000000000"/>
                <a:cs typeface="Barlow Condensed Medium" panose="00000506000000000000"/>
                <a:sym typeface="Barlow Condensed Medium" panose="00000506000000000000"/>
              </a:defRPr>
            </a:lvl9pPr>
          </a:lstStyle>
          <a:p/>
        </p:txBody>
      </p:sp>
      <p:sp>
        <p:nvSpPr>
          <p:cNvPr id="9" name="Google Shape;9;p1"/>
          <p:cNvSpPr txBox="1"/>
          <p:nvPr>
            <p:ph type="body" idx="1"/>
          </p:nvPr>
        </p:nvSpPr>
        <p:spPr>
          <a:xfrm>
            <a:off x="1586100" y="1750623"/>
            <a:ext cx="9061500" cy="4188900"/>
          </a:xfrm>
          <a:prstGeom prst="rect">
            <a:avLst/>
          </a:prstGeom>
          <a:noFill/>
          <a:ln>
            <a:noFill/>
          </a:ln>
        </p:spPr>
        <p:txBody>
          <a:bodyPr spcFirstLastPara="1" wrap="square" lIns="121900" tIns="121900" rIns="121900" bIns="121900" anchor="t" anchorCtr="0">
            <a:noAutofit/>
          </a:bodyPr>
          <a:lstStyle>
            <a:lvl1pPr marL="457200" lvl="0" indent="-330200">
              <a:lnSpc>
                <a:spcPct val="115000"/>
              </a:lnSpc>
              <a:spcBef>
                <a:spcPts val="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1pPr>
            <a:lvl2pPr marL="914400" lvl="1"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2pPr>
            <a:lvl3pPr marL="1371600" lvl="2"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3pPr>
            <a:lvl4pPr marL="1828800" lvl="3"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4pPr>
            <a:lvl5pPr marL="2286000" lvl="4"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5pPr>
            <a:lvl6pPr marL="2743200" lvl="5"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6pPr>
            <a:lvl7pPr marL="3200400" lvl="6"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7pPr>
            <a:lvl8pPr marL="3657600" lvl="7" indent="-330200">
              <a:lnSpc>
                <a:spcPct val="115000"/>
              </a:lnSpc>
              <a:spcBef>
                <a:spcPts val="2100"/>
              </a:spcBef>
              <a:spcAft>
                <a:spcPts val="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8pPr>
            <a:lvl9pPr marL="4114800" lvl="8" indent="-330200">
              <a:lnSpc>
                <a:spcPct val="115000"/>
              </a:lnSpc>
              <a:spcBef>
                <a:spcPts val="2100"/>
              </a:spcBef>
              <a:spcAft>
                <a:spcPts val="2100"/>
              </a:spcAft>
              <a:buClr>
                <a:schemeClr val="dk2"/>
              </a:buClr>
              <a:buSzPts val="1600"/>
              <a:buFont typeface="Barlow Condensed" panose="00000506000000000000"/>
              <a:buChar char="■"/>
              <a:defRPr sz="1600">
                <a:solidFill>
                  <a:schemeClr val="dk2"/>
                </a:solidFill>
                <a:latin typeface="Barlow Condensed" panose="00000506000000000000"/>
                <a:ea typeface="Barlow Condensed" panose="00000506000000000000"/>
                <a:cs typeface="Barlow Condensed" panose="00000506000000000000"/>
                <a:sym typeface="Barlow Condensed" panose="00000506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slide" Target="slide11.xml"/><Relationship Id="rId8" Type="http://schemas.openxmlformats.org/officeDocument/2006/relationships/slide" Target="slide10.xml"/><Relationship Id="rId7" Type="http://schemas.openxmlformats.org/officeDocument/2006/relationships/slide" Target="slide9.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slide" Target="slide4.xml"/><Relationship Id="rId14" Type="http://schemas.openxmlformats.org/officeDocument/2006/relationships/notesSlide" Target="../notesSlides/notesSlide2.xml"/><Relationship Id="rId13" Type="http://schemas.openxmlformats.org/officeDocument/2006/relationships/slideLayout" Target="../slideLayouts/slideLayout4.xml"/><Relationship Id="rId12" Type="http://schemas.openxmlformats.org/officeDocument/2006/relationships/slide" Target="slide1.xml"/><Relationship Id="rId11" Type="http://schemas.openxmlformats.org/officeDocument/2006/relationships/slide" Target="slide13.xml"/><Relationship Id="rId10" Type="http://schemas.openxmlformats.org/officeDocument/2006/relationships/slide" Target="slide12.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slide" Target="slide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8"/>
          <p:cNvSpPr txBox="1"/>
          <p:nvPr>
            <p:ph type="title"/>
          </p:nvPr>
        </p:nvSpPr>
        <p:spPr>
          <a:xfrm>
            <a:off x="220980" y="1924685"/>
            <a:ext cx="9458960" cy="128079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Paris Housing </a:t>
            </a:r>
            <a:r>
              <a:rPr lang="en-GB">
                <a:sym typeface="+mn-ea"/>
              </a:rPr>
              <a:t>Price Prediction</a:t>
            </a:r>
            <a:endParaRPr lang="en-GB"/>
          </a:p>
        </p:txBody>
      </p:sp>
      <p:sp>
        <p:nvSpPr>
          <p:cNvPr id="73" name="Google Shape;73;p8"/>
          <p:cNvSpPr txBox="1"/>
          <p:nvPr>
            <p:ph type="subTitle" idx="1"/>
          </p:nvPr>
        </p:nvSpPr>
        <p:spPr>
          <a:xfrm>
            <a:off x="5520690" y="3347720"/>
            <a:ext cx="4031615" cy="204343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ym typeface="+mn-ea"/>
              </a:rPr>
              <a:t>Giáo viên hướng dẫn: Nguyễn Huy Đức</a:t>
            </a:r>
            <a:endParaRPr lang="en-US"/>
          </a:p>
          <a:p>
            <a:pPr marL="0" lvl="0" indent="0" algn="l" rtl="0">
              <a:spcBef>
                <a:spcPts val="0"/>
              </a:spcBef>
              <a:spcAft>
                <a:spcPts val="0"/>
              </a:spcAft>
              <a:buNone/>
            </a:pPr>
            <a:endParaRPr lang="en-GB"/>
          </a:p>
          <a:p>
            <a:pPr marL="0" lvl="0" indent="0" algn="l" rtl="0">
              <a:spcBef>
                <a:spcPts val="0"/>
              </a:spcBef>
              <a:spcAft>
                <a:spcPts val="0"/>
              </a:spcAft>
              <a:buNone/>
            </a:pPr>
            <a:r>
              <a:rPr lang="en-US">
                <a:sym typeface="+mn-ea"/>
              </a:rPr>
              <a:t> Sinh viên/nhóm sinh viên thực hiện: </a:t>
            </a:r>
            <a:endParaRPr lang="en-US"/>
          </a:p>
          <a:p>
            <a:pPr marL="0" lvl="0" indent="457200" algn="l" rtl="0">
              <a:spcBef>
                <a:spcPts val="0"/>
              </a:spcBef>
              <a:spcAft>
                <a:spcPts val="0"/>
              </a:spcAft>
              <a:buNone/>
            </a:pPr>
            <a:r>
              <a:rPr lang="en-US">
                <a:sym typeface="+mn-ea"/>
              </a:rPr>
              <a:t>1. Nguyễn Gia Bảo, lớp 62TH-VA </a:t>
            </a:r>
            <a:endParaRPr lang="en-US"/>
          </a:p>
          <a:p>
            <a:pPr marL="0" lvl="0" indent="457200" algn="l" rtl="0">
              <a:spcBef>
                <a:spcPts val="0"/>
              </a:spcBef>
              <a:spcAft>
                <a:spcPts val="0"/>
              </a:spcAft>
              <a:buNone/>
            </a:pPr>
            <a:r>
              <a:rPr lang="en-US">
                <a:sym typeface="+mn-ea"/>
              </a:rPr>
              <a:t>2. Lê Đạt Anh, lớp 62TH-VA </a:t>
            </a:r>
            <a:endParaRPr lang="en-US"/>
          </a:p>
          <a:p>
            <a:pPr marL="0" lvl="0" indent="457200" algn="l" rtl="0">
              <a:spcBef>
                <a:spcPts val="0"/>
              </a:spcBef>
              <a:spcAft>
                <a:spcPts val="0"/>
              </a:spcAft>
              <a:buNone/>
            </a:pPr>
            <a:r>
              <a:rPr lang="en-US">
                <a:sym typeface="+mn-ea"/>
              </a:rPr>
              <a:t>3. Nguyễn Đức Anh, lớp 62TH-VA</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5"/>
              </a:solidFill>
            </a:endParaRPr>
          </a:p>
        </p:txBody>
      </p:sp>
      <p:sp>
        <p:nvSpPr>
          <p:cNvPr id="222" name="Google Shape;222;p17"/>
          <p:cNvSpPr txBox="1"/>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p>
          <a:p>
            <a:pPr marL="457200" lvl="0" indent="0" algn="l" rtl="0">
              <a:spcBef>
                <a:spcPts val="1200"/>
              </a:spcBef>
              <a:spcAft>
                <a:spcPts val="0"/>
              </a:spcAft>
              <a:buNone/>
            </a:pPr>
            <a:r>
              <a:rPr lang="en-US">
                <a:sym typeface="+mn-ea"/>
              </a:rPr>
              <a:t>b. 	 Mô tả ma trận dữ liệu (X), nhãn lớp (Y)</a:t>
            </a:r>
            <a:r>
              <a:rPr lang="en-US"/>
              <a:t>    </a:t>
            </a:r>
            <a:endParaRPr lang="en-US"/>
          </a:p>
        </p:txBody>
      </p:sp>
      <p:sp>
        <p:nvSpPr>
          <p:cNvPr id="223" name="Google Shape;223;p17"/>
          <p:cNvSpPr/>
          <p:nvPr/>
        </p:nvSpPr>
        <p:spPr>
          <a:xfrm>
            <a:off x="11548085" y="1192960"/>
            <a:ext cx="478500" cy="4785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4" name="Google Shape;224;p17"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17">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9" name="Google Shape;179;p20"/>
          <p:cNvPicPr preferRelativeResize="0"/>
          <p:nvPr/>
        </p:nvPicPr>
        <p:blipFill>
          <a:blip r:embed="rId2"/>
          <a:stretch>
            <a:fillRect/>
          </a:stretch>
        </p:blipFill>
        <p:spPr>
          <a:xfrm>
            <a:off x="6300635" y="3017275"/>
            <a:ext cx="2536800" cy="164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Phần 2: Thực nghiệm</a:t>
            </a:r>
            <a:endParaRPr>
              <a:solidFill>
                <a:schemeClr val="accent4"/>
              </a:solidFill>
            </a:endParaRPr>
          </a:p>
        </p:txBody>
      </p:sp>
      <p:sp>
        <p:nvSpPr>
          <p:cNvPr id="231" name="Google Shape;231;p18"/>
          <p:cNvSpPr txBox="1"/>
          <p:nvPr>
            <p:ph type="body" idx="1"/>
          </p:nvPr>
        </p:nvSpPr>
        <p:spPr>
          <a:xfrm>
            <a:off x="1290715"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ym typeface="+mn-ea"/>
              </a:rPr>
              <a:t>2.	Phân tích kết quả của chương trình</a:t>
            </a:r>
            <a:endParaRPr lang="en-US">
              <a:sym typeface="+mn-ea"/>
            </a:endParaRPr>
          </a:p>
          <a:p>
            <a:pPr marL="0" lvl="0" indent="0" algn="l" rtl="0">
              <a:spcBef>
                <a:spcPts val="0"/>
              </a:spcBef>
              <a:spcAft>
                <a:spcPts val="0"/>
              </a:spcAft>
              <a:buNone/>
            </a:pPr>
            <a:r>
              <a:rPr lang="en-US" altLang="en-GB"/>
              <a:t>	- Tỉ lệ cao nhất khi dùng PCA cho dự đoán đúng là : 56,2666%</a:t>
            </a:r>
            <a:endParaRPr lang="en-US" altLang="en-GB"/>
          </a:p>
        </p:txBody>
      </p:sp>
      <p:sp>
        <p:nvSpPr>
          <p:cNvPr id="232" name="Google Shape;232;p18"/>
          <p:cNvSpPr/>
          <p:nvPr/>
        </p:nvSpPr>
        <p:spPr>
          <a:xfrm>
            <a:off x="11548085" y="1192960"/>
            <a:ext cx="478500" cy="478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3" name="Google Shape;233;p18"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18">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Kết luận: </a:t>
            </a:r>
            <a:endParaRPr lang="en-US">
              <a:sym typeface="+mn-ea"/>
            </a:endParaRPr>
          </a:p>
        </p:txBody>
      </p:sp>
      <p:sp>
        <p:nvSpPr>
          <p:cNvPr id="240" name="Google Shape;240;p19"/>
          <p:cNvSpPr txBox="1"/>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GB"/>
              <a:t>+ Dùng phương pháp Phân tích thành phần chính(PCA) để lựa chọn tập các thuộc tính tốt nhất cho bài toán.	</a:t>
            </a:r>
            <a:endParaRPr lang="en-GB"/>
          </a:p>
          <a:p>
            <a:pPr marL="0" lvl="0" indent="0" algn="l" rtl="0">
              <a:spcBef>
                <a:spcPts val="0"/>
              </a:spcBef>
              <a:spcAft>
                <a:spcPts val="0"/>
              </a:spcAft>
              <a:buClr>
                <a:schemeClr val="dk1"/>
              </a:buClr>
              <a:buSzPts val="1100"/>
              <a:buFont typeface="Arial" panose="020B0604020202020204"/>
              <a:buNone/>
            </a:pPr>
            <a:r>
              <a:rPr lang="en-GB"/>
              <a:t>+ Từ tập training data và test data ban đầu, sử dụng các thành phần chính tốt nhất đã chọn để tạo ra tập training data và test data mới.</a:t>
            </a:r>
            <a:endParaRPr lang="en-GB"/>
          </a:p>
          <a:p>
            <a:pPr marL="0" lvl="0" indent="0" algn="l" rtl="0">
              <a:spcBef>
                <a:spcPts val="0"/>
              </a:spcBef>
              <a:spcAft>
                <a:spcPts val="0"/>
              </a:spcAft>
              <a:buClr>
                <a:schemeClr val="dk1"/>
              </a:buClr>
              <a:buSzPts val="1100"/>
              <a:buFont typeface="Arial" panose="020B0604020202020204"/>
              <a:buNone/>
            </a:pPr>
            <a:r>
              <a:rPr lang="en-GB"/>
              <a:t>+ tìm dữ liệu có tỉ lệ tốt nhất sau 8 lần chia data rồi gán cho mô hinh dự đoán Linear Regression </a:t>
            </a:r>
            <a:endParaRPr lang="en-GB"/>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endParaRPr lang="en-GB"/>
          </a:p>
        </p:txBody>
      </p:sp>
      <p:sp>
        <p:nvSpPr>
          <p:cNvPr id="241" name="Google Shape;241;p19"/>
          <p:cNvSpPr/>
          <p:nvPr/>
        </p:nvSpPr>
        <p:spPr>
          <a:xfrm>
            <a:off x="11548085" y="1192960"/>
            <a:ext cx="478500" cy="478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2" name="Google Shape;242;p19"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3" name="Google Shape;243;p19">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 name="Picture 0"/>
          <p:cNvPicPr>
            <a:picLocks noChangeAspect="1"/>
          </p:cNvPicPr>
          <p:nvPr/>
        </p:nvPicPr>
        <p:blipFill>
          <a:blip r:embed="rId2"/>
          <a:stretch>
            <a:fillRect/>
          </a:stretch>
        </p:blipFill>
        <p:spPr>
          <a:xfrm>
            <a:off x="8286115" y="3472815"/>
            <a:ext cx="2890520" cy="1791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2"/>
                </a:solidFill>
              </a:rPr>
              <a:t>Mô tả các chức năng của chương trình</a:t>
            </a:r>
            <a:endParaRPr lang="en-GB">
              <a:solidFill>
                <a:schemeClr val="accent2"/>
              </a:solidFill>
            </a:endParaRPr>
          </a:p>
        </p:txBody>
      </p:sp>
      <p:sp>
        <p:nvSpPr>
          <p:cNvPr id="249" name="Google Shape;249;p20"/>
          <p:cNvSpPr txBox="1"/>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a:t>- </a:t>
            </a:r>
            <a:r>
              <a:rPr lang="en-GB"/>
              <a:t>chương trình hiển thị giao diện để người dùng nhập số liệu cụ thể cho từng thông tin được đưa ra để dự đoán</a:t>
            </a:r>
            <a:endParaRPr lang="en-GB"/>
          </a:p>
        </p:txBody>
      </p:sp>
      <p:sp>
        <p:nvSpPr>
          <p:cNvPr id="250" name="Google Shape;250;p20"/>
          <p:cNvSpPr/>
          <p:nvPr/>
        </p:nvSpPr>
        <p:spPr>
          <a:xfrm>
            <a:off x="11548085" y="1192960"/>
            <a:ext cx="478500" cy="4785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51" name="Google Shape;251;p2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20">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1276150" y="1431575"/>
            <a:ext cx="9690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100"/>
              <a:t>Giao diện người dùng</a:t>
            </a:r>
            <a:endParaRPr lang="en-US" sz="5100"/>
          </a:p>
        </p:txBody>
      </p:sp>
      <p:sp>
        <p:nvSpPr>
          <p:cNvPr id="267" name="Google Shape;267;p22"/>
          <p:cNvSpPr txBox="1"/>
          <p:nvPr>
            <p:ph type="body" idx="1"/>
          </p:nvPr>
        </p:nvSpPr>
        <p:spPr>
          <a:xfrm>
            <a:off x="1275689" y="2498900"/>
            <a:ext cx="9690600" cy="31068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endParaRPr>
              <a:latin typeface="Barlow Condensed" panose="00000506000000000000"/>
              <a:ea typeface="Barlow Condensed" panose="00000506000000000000"/>
              <a:cs typeface="Barlow Condensed" panose="00000506000000000000"/>
              <a:sym typeface="Barlow Condensed" panose="00000506000000000000"/>
            </a:endParaRPr>
          </a:p>
          <a:p>
            <a:pPr marL="0" lvl="0" indent="0" algn="l" rtl="0">
              <a:spcBef>
                <a:spcPts val="2100"/>
              </a:spcBef>
              <a:spcAft>
                <a:spcPts val="0"/>
              </a:spcAft>
              <a:buNone/>
            </a:pPr>
            <a:endParaRPr>
              <a:latin typeface="Barlow Condensed" panose="00000506000000000000"/>
              <a:ea typeface="Barlow Condensed" panose="00000506000000000000"/>
              <a:cs typeface="Barlow Condensed" panose="00000506000000000000"/>
              <a:sym typeface="Barlow Condensed" panose="00000506000000000000"/>
            </a:endParaRPr>
          </a:p>
          <a:p>
            <a:pPr marL="0" lvl="0" indent="0" algn="l" rtl="0">
              <a:spcBef>
                <a:spcPts val="2100"/>
              </a:spcBef>
              <a:spcAft>
                <a:spcPts val="2100"/>
              </a:spcAft>
              <a:buNone/>
            </a:pPr>
          </a:p>
        </p:txBody>
      </p:sp>
      <p:pic>
        <p:nvPicPr>
          <p:cNvPr id="1" name="Picture 0"/>
          <p:cNvPicPr>
            <a:picLocks noChangeAspect="1"/>
          </p:cNvPicPr>
          <p:nvPr/>
        </p:nvPicPr>
        <p:blipFill>
          <a:blip r:embed="rId1"/>
          <a:stretch>
            <a:fillRect/>
          </a:stretch>
        </p:blipFill>
        <p:spPr>
          <a:xfrm>
            <a:off x="6626860" y="903605"/>
            <a:ext cx="4200525" cy="5216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1276150" y="1431575"/>
            <a:ext cx="9690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100"/>
              <a:t>Tài liệu tham khảo</a:t>
            </a:r>
            <a:endParaRPr lang="en-US" sz="5100"/>
          </a:p>
        </p:txBody>
      </p:sp>
      <p:sp>
        <p:nvSpPr>
          <p:cNvPr id="267" name="Google Shape;267;p22"/>
          <p:cNvSpPr txBox="1"/>
          <p:nvPr>
            <p:ph type="body" idx="1"/>
          </p:nvPr>
        </p:nvSpPr>
        <p:spPr>
          <a:xfrm>
            <a:off x="1275689" y="2498900"/>
            <a:ext cx="9690600" cy="31068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endParaRPr>
              <a:latin typeface="Barlow Condensed" panose="00000506000000000000"/>
              <a:ea typeface="Barlow Condensed" panose="00000506000000000000"/>
              <a:cs typeface="Barlow Condensed" panose="00000506000000000000"/>
              <a:sym typeface="Barlow Condensed" panose="00000506000000000000"/>
            </a:endParaRPr>
          </a:p>
          <a:p>
            <a:pPr marL="0" lvl="0" indent="0" algn="l" rtl="0">
              <a:spcBef>
                <a:spcPts val="0"/>
              </a:spcBef>
              <a:spcAft>
                <a:spcPts val="0"/>
              </a:spcAft>
              <a:buNone/>
            </a:pPr>
            <a:r>
              <a:rPr lang="en-US">
                <a:sym typeface="+mn-ea"/>
              </a:rPr>
              <a:t>Các tài liệu được tham khảo trong báo cáo:</a:t>
            </a:r>
            <a:endParaRPr lang="en-US">
              <a:sym typeface="+mn-ea"/>
            </a:endParaRPr>
          </a:p>
          <a:p>
            <a:pPr marL="0" lvl="0" indent="0" algn="l" rtl="0">
              <a:spcBef>
                <a:spcPts val="0"/>
              </a:spcBef>
              <a:spcAft>
                <a:spcPts val="0"/>
              </a:spcAft>
              <a:buNone/>
            </a:pPr>
            <a:r>
              <a:rPr lang="en-US"/>
              <a:t>    - scikit-learn</a:t>
            </a:r>
            <a:endParaRPr lang="en-US"/>
          </a:p>
          <a:p>
            <a:pPr marL="0" lvl="0" indent="0" algn="l" rtl="0">
              <a:spcBef>
                <a:spcPts val="0"/>
              </a:spcBef>
              <a:spcAft>
                <a:spcPts val="0"/>
              </a:spcAft>
              <a:buNone/>
            </a:pPr>
            <a:r>
              <a:rPr lang="en-US"/>
              <a:t>    - machine learning cơ bản</a:t>
            </a:r>
            <a:endParaRPr lang="en-US"/>
          </a:p>
          <a:p>
            <a:pPr marL="0" lvl="0" indent="0" algn="l" rtl="0">
              <a:spcBef>
                <a:spcPts val="0"/>
              </a:spcBef>
              <a:spcAft>
                <a:spcPts val="0"/>
              </a:spcAft>
              <a:buNone/>
            </a:pPr>
            <a:r>
              <a:rPr lang="en-US"/>
              <a:t>    - hồi quy tuyến tính - Wikipedia</a:t>
            </a:r>
            <a:endParaRPr lang="en-US"/>
          </a:p>
          <a:p>
            <a:pPr marL="0" lvl="0" indent="0" algn="l" rtl="0">
              <a:spcBef>
                <a:spcPts val="2100"/>
              </a:spcBef>
              <a:spcAft>
                <a:spcPts val="210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THANKS YOU FOR WATCHING</a:t>
            </a:r>
            <a:endParaRPr lang="en-US"/>
          </a:p>
        </p:txBody>
      </p:sp>
      <p:sp>
        <p:nvSpPr>
          <p:cNvPr id="3" name="Subtitle 2"/>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9"/>
          <p:cNvSpPr txBox="1"/>
          <p:nvPr/>
        </p:nvSpPr>
        <p:spPr>
          <a:xfrm>
            <a:off x="1435184" y="3076263"/>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1"/>
                </a:solidFill>
                <a:latin typeface="Barlow Condensed" panose="00000506000000000000"/>
                <a:ea typeface="Barlow Condensed" panose="00000506000000000000"/>
                <a:cs typeface="Barlow Condensed" panose="00000506000000000000"/>
                <a:sym typeface="Barlow Condensed" panose="00000506000000000000"/>
              </a:rPr>
              <a:t>THIS IS TITLE ONE</a:t>
            </a:r>
            <a:endParaRPr>
              <a:solidFill>
                <a:schemeClr val="accent1"/>
              </a:solidFill>
            </a:endParaRPr>
          </a:p>
        </p:txBody>
      </p:sp>
      <p:sp>
        <p:nvSpPr>
          <p:cNvPr id="79" name="Google Shape;79;p9"/>
          <p:cNvSpPr txBox="1"/>
          <p:nvPr/>
        </p:nvSpPr>
        <p:spPr>
          <a:xfrm>
            <a:off x="3059102" y="3071217"/>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2"/>
                </a:solidFill>
                <a:latin typeface="Barlow Condensed" panose="00000506000000000000"/>
                <a:ea typeface="Barlow Condensed" panose="00000506000000000000"/>
                <a:cs typeface="Barlow Condensed" panose="00000506000000000000"/>
                <a:sym typeface="Barlow Condensed" panose="00000506000000000000"/>
              </a:rPr>
              <a:t>THIS IS TITLE TWO</a:t>
            </a:r>
            <a:endParaRPr>
              <a:solidFill>
                <a:schemeClr val="accent2"/>
              </a:solidFill>
            </a:endParaRPr>
          </a:p>
        </p:txBody>
      </p:sp>
      <p:sp>
        <p:nvSpPr>
          <p:cNvPr id="80" name="Google Shape;80;p9"/>
          <p:cNvSpPr txBox="1"/>
          <p:nvPr/>
        </p:nvSpPr>
        <p:spPr>
          <a:xfrm>
            <a:off x="4675954" y="3071216"/>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3"/>
                </a:solidFill>
                <a:latin typeface="Barlow Condensed" panose="00000506000000000000"/>
                <a:ea typeface="Barlow Condensed" panose="00000506000000000000"/>
                <a:cs typeface="Barlow Condensed" panose="00000506000000000000"/>
                <a:sym typeface="Barlow Condensed" panose="00000506000000000000"/>
              </a:rPr>
              <a:t>THIS IS TITLE THREE</a:t>
            </a:r>
            <a:endParaRPr>
              <a:solidFill>
                <a:schemeClr val="accent3"/>
              </a:solidFill>
            </a:endParaRPr>
          </a:p>
        </p:txBody>
      </p:sp>
      <p:sp>
        <p:nvSpPr>
          <p:cNvPr id="81" name="Google Shape;81;p9"/>
          <p:cNvSpPr txBox="1"/>
          <p:nvPr/>
        </p:nvSpPr>
        <p:spPr>
          <a:xfrm>
            <a:off x="6305928" y="3072226"/>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4"/>
                </a:solidFill>
                <a:latin typeface="Barlow Condensed" panose="00000506000000000000"/>
                <a:ea typeface="Barlow Condensed" panose="00000506000000000000"/>
                <a:cs typeface="Barlow Condensed" panose="00000506000000000000"/>
                <a:sym typeface="Barlow Condensed" panose="00000506000000000000"/>
              </a:rPr>
              <a:t>THIS IS TITLE FOUR</a:t>
            </a:r>
            <a:endParaRPr>
              <a:solidFill>
                <a:schemeClr val="accent4"/>
              </a:solidFill>
            </a:endParaRPr>
          </a:p>
        </p:txBody>
      </p:sp>
      <p:sp>
        <p:nvSpPr>
          <p:cNvPr id="82" name="Google Shape;82;p9"/>
          <p:cNvSpPr txBox="1"/>
          <p:nvPr/>
        </p:nvSpPr>
        <p:spPr>
          <a:xfrm>
            <a:off x="7910669" y="3090391"/>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5"/>
                </a:solidFill>
                <a:latin typeface="Barlow Condensed" panose="00000506000000000000"/>
                <a:ea typeface="Barlow Condensed" panose="00000506000000000000"/>
                <a:cs typeface="Barlow Condensed" panose="00000506000000000000"/>
                <a:sym typeface="Barlow Condensed" panose="00000506000000000000"/>
              </a:rPr>
              <a:t>THIS IS TITLE FIVE</a:t>
            </a:r>
            <a:endParaRPr>
              <a:solidFill>
                <a:schemeClr val="accent5"/>
              </a:solidFill>
            </a:endParaRPr>
          </a:p>
        </p:txBody>
      </p:sp>
      <p:sp>
        <p:nvSpPr>
          <p:cNvPr id="83" name="Google Shape;83;p9"/>
          <p:cNvSpPr txBox="1"/>
          <p:nvPr/>
        </p:nvSpPr>
        <p:spPr>
          <a:xfrm>
            <a:off x="9534587" y="3067177"/>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THIS IS TITLE SIX</a:t>
            </a:r>
            <a:endParaRPr>
              <a:solidFill>
                <a:schemeClr val="accent6"/>
              </a:solidFill>
            </a:endParaRPr>
          </a:p>
        </p:txBody>
      </p:sp>
      <p:grpSp>
        <p:nvGrpSpPr>
          <p:cNvPr id="84" name="Google Shape;84;p9" descr="Lightbulb and gear"/>
          <p:cNvGrpSpPr/>
          <p:nvPr/>
        </p:nvGrpSpPr>
        <p:grpSpPr>
          <a:xfrm>
            <a:off x="6608999" y="2410554"/>
            <a:ext cx="612038" cy="665591"/>
            <a:chOff x="5706427" y="3009900"/>
            <a:chExt cx="762000" cy="828674"/>
          </a:xfrm>
        </p:grpSpPr>
        <p:sp>
          <p:nvSpPr>
            <p:cNvPr id="85" name="Google Shape;85;p9"/>
            <p:cNvSpPr/>
            <p:nvPr/>
          </p:nvSpPr>
          <p:spPr>
            <a:xfrm>
              <a:off x="6039802" y="3341369"/>
              <a:ext cx="95250" cy="95250"/>
            </a:xfrm>
            <a:custGeom>
              <a:avLst/>
              <a:gdLst/>
              <a:ahLst/>
              <a:cxnLst/>
              <a:rect l="l" t="t" r="r" b="b"/>
              <a:pathLst>
                <a:path w="95250" h="95250" extrusionOk="0">
                  <a:moveTo>
                    <a:pt x="47625" y="0"/>
                  </a:moveTo>
                  <a:cubicBezTo>
                    <a:pt x="20955" y="0"/>
                    <a:pt x="0" y="20955"/>
                    <a:pt x="0" y="47625"/>
                  </a:cubicBezTo>
                  <a:cubicBezTo>
                    <a:pt x="0" y="74295"/>
                    <a:pt x="20955" y="95250"/>
                    <a:pt x="47625" y="95250"/>
                  </a:cubicBezTo>
                  <a:cubicBezTo>
                    <a:pt x="74295" y="95250"/>
                    <a:pt x="95250" y="74295"/>
                    <a:pt x="95250" y="47625"/>
                  </a:cubicBezTo>
                  <a:cubicBezTo>
                    <a:pt x="95250" y="47625"/>
                    <a:pt x="95250" y="47625"/>
                    <a:pt x="95250" y="47625"/>
                  </a:cubicBezTo>
                  <a:cubicBezTo>
                    <a:pt x="95250" y="20955"/>
                    <a:pt x="74295" y="0"/>
                    <a:pt x="47625" y="0"/>
                  </a:cubicBezTo>
                  <a:close/>
                  <a:moveTo>
                    <a:pt x="47625" y="76200"/>
                  </a:moveTo>
                  <a:cubicBezTo>
                    <a:pt x="31433" y="76200"/>
                    <a:pt x="19050" y="63818"/>
                    <a:pt x="19050" y="47625"/>
                  </a:cubicBezTo>
                  <a:cubicBezTo>
                    <a:pt x="19050" y="31432"/>
                    <a:pt x="31433" y="19050"/>
                    <a:pt x="47625" y="19050"/>
                  </a:cubicBezTo>
                  <a:cubicBezTo>
                    <a:pt x="63818" y="19050"/>
                    <a:pt x="76200" y="31432"/>
                    <a:pt x="76200" y="47625"/>
                  </a:cubicBezTo>
                  <a:cubicBezTo>
                    <a:pt x="76200" y="63818"/>
                    <a:pt x="63818" y="76200"/>
                    <a:pt x="47625" y="76200"/>
                  </a:cubicBezTo>
                  <a:cubicBezTo>
                    <a:pt x="47625" y="76200"/>
                    <a:pt x="47625" y="76200"/>
                    <a:pt x="47625" y="76200"/>
                  </a:cubicBezTo>
                  <a:lnTo>
                    <a:pt x="47625" y="7620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9"/>
            <p:cNvSpPr/>
            <p:nvPr/>
          </p:nvSpPr>
          <p:spPr>
            <a:xfrm>
              <a:off x="5968364" y="3270884"/>
              <a:ext cx="237172" cy="237172"/>
            </a:xfrm>
            <a:custGeom>
              <a:avLst/>
              <a:gdLst/>
              <a:ahLst/>
              <a:cxnLst/>
              <a:rect l="l" t="t" r="r" b="b"/>
              <a:pathLst>
                <a:path w="237172" h="237172" extrusionOk="0">
                  <a:moveTo>
                    <a:pt x="207645" y="73342"/>
                  </a:moveTo>
                  <a:lnTo>
                    <a:pt x="216218" y="47625"/>
                  </a:lnTo>
                  <a:lnTo>
                    <a:pt x="189548" y="20955"/>
                  </a:lnTo>
                  <a:lnTo>
                    <a:pt x="163830" y="29528"/>
                  </a:lnTo>
                  <a:cubicBezTo>
                    <a:pt x="159068" y="27622"/>
                    <a:pt x="154305" y="25717"/>
                    <a:pt x="149543" y="23813"/>
                  </a:cubicBezTo>
                  <a:lnTo>
                    <a:pt x="137160" y="0"/>
                  </a:lnTo>
                  <a:lnTo>
                    <a:pt x="100013" y="0"/>
                  </a:lnTo>
                  <a:lnTo>
                    <a:pt x="87630" y="23813"/>
                  </a:lnTo>
                  <a:cubicBezTo>
                    <a:pt x="82868" y="25717"/>
                    <a:pt x="78105" y="27622"/>
                    <a:pt x="73343" y="29528"/>
                  </a:cubicBezTo>
                  <a:lnTo>
                    <a:pt x="47625" y="20955"/>
                  </a:lnTo>
                  <a:lnTo>
                    <a:pt x="20955" y="47625"/>
                  </a:lnTo>
                  <a:lnTo>
                    <a:pt x="29528" y="73342"/>
                  </a:lnTo>
                  <a:cubicBezTo>
                    <a:pt x="26670" y="78105"/>
                    <a:pt x="24765" y="82867"/>
                    <a:pt x="23813" y="87630"/>
                  </a:cubicBezTo>
                  <a:lnTo>
                    <a:pt x="0" y="100013"/>
                  </a:lnTo>
                  <a:lnTo>
                    <a:pt x="0" y="137160"/>
                  </a:lnTo>
                  <a:lnTo>
                    <a:pt x="23813" y="149542"/>
                  </a:lnTo>
                  <a:cubicBezTo>
                    <a:pt x="25718" y="154305"/>
                    <a:pt x="27623" y="159067"/>
                    <a:pt x="29528" y="163830"/>
                  </a:cubicBezTo>
                  <a:lnTo>
                    <a:pt x="20955" y="189548"/>
                  </a:lnTo>
                  <a:lnTo>
                    <a:pt x="48578" y="216217"/>
                  </a:lnTo>
                  <a:lnTo>
                    <a:pt x="74295" y="207645"/>
                  </a:lnTo>
                  <a:cubicBezTo>
                    <a:pt x="79058" y="209550"/>
                    <a:pt x="83820" y="211455"/>
                    <a:pt x="88583" y="213360"/>
                  </a:cubicBezTo>
                  <a:lnTo>
                    <a:pt x="100965" y="237173"/>
                  </a:lnTo>
                  <a:lnTo>
                    <a:pt x="138113" y="237173"/>
                  </a:lnTo>
                  <a:lnTo>
                    <a:pt x="150495" y="213360"/>
                  </a:lnTo>
                  <a:cubicBezTo>
                    <a:pt x="155258" y="211455"/>
                    <a:pt x="160020" y="209550"/>
                    <a:pt x="163830" y="207645"/>
                  </a:cubicBezTo>
                  <a:lnTo>
                    <a:pt x="189548" y="216217"/>
                  </a:lnTo>
                  <a:lnTo>
                    <a:pt x="216218" y="189548"/>
                  </a:lnTo>
                  <a:lnTo>
                    <a:pt x="207645" y="163830"/>
                  </a:lnTo>
                  <a:cubicBezTo>
                    <a:pt x="209550" y="159067"/>
                    <a:pt x="212408" y="154305"/>
                    <a:pt x="213360" y="149542"/>
                  </a:cubicBezTo>
                  <a:lnTo>
                    <a:pt x="237173" y="137160"/>
                  </a:lnTo>
                  <a:lnTo>
                    <a:pt x="237173" y="100013"/>
                  </a:lnTo>
                  <a:lnTo>
                    <a:pt x="213360" y="87630"/>
                  </a:lnTo>
                  <a:cubicBezTo>
                    <a:pt x="212408" y="82867"/>
                    <a:pt x="210503" y="78105"/>
                    <a:pt x="207645" y="73342"/>
                  </a:cubicBezTo>
                  <a:close/>
                  <a:moveTo>
                    <a:pt x="218123" y="124778"/>
                  </a:moveTo>
                  <a:lnTo>
                    <a:pt x="197168" y="135255"/>
                  </a:lnTo>
                  <a:lnTo>
                    <a:pt x="196215" y="139065"/>
                  </a:lnTo>
                  <a:cubicBezTo>
                    <a:pt x="194310" y="145733"/>
                    <a:pt x="191453" y="151448"/>
                    <a:pt x="188595" y="157163"/>
                  </a:cubicBezTo>
                  <a:lnTo>
                    <a:pt x="186690" y="160973"/>
                  </a:lnTo>
                  <a:lnTo>
                    <a:pt x="194310" y="183833"/>
                  </a:lnTo>
                  <a:lnTo>
                    <a:pt x="184785" y="193358"/>
                  </a:lnTo>
                  <a:lnTo>
                    <a:pt x="162878" y="185738"/>
                  </a:lnTo>
                  <a:lnTo>
                    <a:pt x="159068" y="187642"/>
                  </a:lnTo>
                  <a:cubicBezTo>
                    <a:pt x="153353" y="190500"/>
                    <a:pt x="147638" y="193358"/>
                    <a:pt x="141923" y="194310"/>
                  </a:cubicBezTo>
                  <a:lnTo>
                    <a:pt x="137160" y="196215"/>
                  </a:lnTo>
                  <a:lnTo>
                    <a:pt x="126683" y="217170"/>
                  </a:lnTo>
                  <a:lnTo>
                    <a:pt x="112395" y="217170"/>
                  </a:lnTo>
                  <a:lnTo>
                    <a:pt x="101918" y="196215"/>
                  </a:lnTo>
                  <a:lnTo>
                    <a:pt x="98108" y="195263"/>
                  </a:lnTo>
                  <a:cubicBezTo>
                    <a:pt x="92393" y="193358"/>
                    <a:pt x="85725" y="191453"/>
                    <a:pt x="80963" y="187642"/>
                  </a:cubicBezTo>
                  <a:lnTo>
                    <a:pt x="77153" y="185738"/>
                  </a:lnTo>
                  <a:lnTo>
                    <a:pt x="54293" y="193358"/>
                  </a:lnTo>
                  <a:lnTo>
                    <a:pt x="43815" y="182880"/>
                  </a:lnTo>
                  <a:lnTo>
                    <a:pt x="51435" y="160973"/>
                  </a:lnTo>
                  <a:lnTo>
                    <a:pt x="49530" y="157163"/>
                  </a:lnTo>
                  <a:cubicBezTo>
                    <a:pt x="46673" y="151448"/>
                    <a:pt x="43815" y="145733"/>
                    <a:pt x="41910" y="140017"/>
                  </a:cubicBezTo>
                  <a:lnTo>
                    <a:pt x="40958" y="136208"/>
                  </a:lnTo>
                  <a:lnTo>
                    <a:pt x="20003" y="125730"/>
                  </a:lnTo>
                  <a:lnTo>
                    <a:pt x="20003" y="112395"/>
                  </a:lnTo>
                  <a:lnTo>
                    <a:pt x="40958" y="101917"/>
                  </a:lnTo>
                  <a:lnTo>
                    <a:pt x="41910" y="98108"/>
                  </a:lnTo>
                  <a:cubicBezTo>
                    <a:pt x="43815" y="92392"/>
                    <a:pt x="45720" y="85725"/>
                    <a:pt x="49530" y="80963"/>
                  </a:cubicBezTo>
                  <a:lnTo>
                    <a:pt x="51435" y="77153"/>
                  </a:lnTo>
                  <a:lnTo>
                    <a:pt x="43815" y="53340"/>
                  </a:lnTo>
                  <a:lnTo>
                    <a:pt x="53340" y="42863"/>
                  </a:lnTo>
                  <a:lnTo>
                    <a:pt x="76200" y="50483"/>
                  </a:lnTo>
                  <a:lnTo>
                    <a:pt x="80010" y="48578"/>
                  </a:lnTo>
                  <a:cubicBezTo>
                    <a:pt x="85725" y="45720"/>
                    <a:pt x="91440" y="42863"/>
                    <a:pt x="98108" y="40958"/>
                  </a:cubicBezTo>
                  <a:lnTo>
                    <a:pt x="101918" y="40005"/>
                  </a:lnTo>
                  <a:lnTo>
                    <a:pt x="112395" y="19050"/>
                  </a:lnTo>
                  <a:lnTo>
                    <a:pt x="125730" y="19050"/>
                  </a:lnTo>
                  <a:lnTo>
                    <a:pt x="136208" y="40005"/>
                  </a:lnTo>
                  <a:lnTo>
                    <a:pt x="140018" y="40958"/>
                  </a:lnTo>
                  <a:cubicBezTo>
                    <a:pt x="145733" y="42863"/>
                    <a:pt x="152400" y="44767"/>
                    <a:pt x="157163" y="48578"/>
                  </a:cubicBezTo>
                  <a:lnTo>
                    <a:pt x="160973" y="50483"/>
                  </a:lnTo>
                  <a:lnTo>
                    <a:pt x="183833" y="42863"/>
                  </a:lnTo>
                  <a:lnTo>
                    <a:pt x="193358" y="52388"/>
                  </a:lnTo>
                  <a:lnTo>
                    <a:pt x="185738" y="75248"/>
                  </a:lnTo>
                  <a:lnTo>
                    <a:pt x="187643" y="79058"/>
                  </a:lnTo>
                  <a:cubicBezTo>
                    <a:pt x="190500" y="84773"/>
                    <a:pt x="193358" y="90488"/>
                    <a:pt x="195263" y="96203"/>
                  </a:cubicBezTo>
                  <a:lnTo>
                    <a:pt x="196215" y="100013"/>
                  </a:lnTo>
                  <a:lnTo>
                    <a:pt x="217170" y="110490"/>
                  </a:lnTo>
                  <a:lnTo>
                    <a:pt x="218123" y="12477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87;p9"/>
            <p:cNvSpPr/>
            <p:nvPr/>
          </p:nvSpPr>
          <p:spPr>
            <a:xfrm>
              <a:off x="5849302" y="3148965"/>
              <a:ext cx="476249" cy="498157"/>
            </a:xfrm>
            <a:custGeom>
              <a:avLst/>
              <a:gdLst/>
              <a:ahLst/>
              <a:cxnLst/>
              <a:rect l="l" t="t" r="r" b="b"/>
              <a:pathLst>
                <a:path w="476249" h="498157" extrusionOk="0">
                  <a:moveTo>
                    <a:pt x="476250" y="246698"/>
                  </a:moveTo>
                  <a:lnTo>
                    <a:pt x="476250" y="238125"/>
                  </a:lnTo>
                  <a:cubicBezTo>
                    <a:pt x="476250" y="106680"/>
                    <a:pt x="369570" y="0"/>
                    <a:pt x="238125" y="0"/>
                  </a:cubicBezTo>
                  <a:cubicBezTo>
                    <a:pt x="106680" y="0"/>
                    <a:pt x="0" y="106680"/>
                    <a:pt x="0" y="238125"/>
                  </a:cubicBezTo>
                  <a:lnTo>
                    <a:pt x="0" y="246698"/>
                  </a:lnTo>
                  <a:cubicBezTo>
                    <a:pt x="953" y="275273"/>
                    <a:pt x="6667" y="302895"/>
                    <a:pt x="16192" y="329565"/>
                  </a:cubicBezTo>
                  <a:cubicBezTo>
                    <a:pt x="25717" y="354330"/>
                    <a:pt x="40005" y="377190"/>
                    <a:pt x="57150" y="397193"/>
                  </a:cubicBezTo>
                  <a:cubicBezTo>
                    <a:pt x="79057" y="421005"/>
                    <a:pt x="102870" y="466725"/>
                    <a:pt x="113348" y="487680"/>
                  </a:cubicBezTo>
                  <a:cubicBezTo>
                    <a:pt x="116205" y="493395"/>
                    <a:pt x="122873" y="498158"/>
                    <a:pt x="129540" y="498158"/>
                  </a:cubicBezTo>
                  <a:lnTo>
                    <a:pt x="345758" y="498158"/>
                  </a:lnTo>
                  <a:cubicBezTo>
                    <a:pt x="352425" y="498158"/>
                    <a:pt x="359093" y="494348"/>
                    <a:pt x="361950" y="487680"/>
                  </a:cubicBezTo>
                  <a:cubicBezTo>
                    <a:pt x="372428" y="466725"/>
                    <a:pt x="396240" y="421005"/>
                    <a:pt x="417195" y="397193"/>
                  </a:cubicBezTo>
                  <a:cubicBezTo>
                    <a:pt x="435293" y="377190"/>
                    <a:pt x="448627" y="354330"/>
                    <a:pt x="458152" y="329565"/>
                  </a:cubicBezTo>
                  <a:cubicBezTo>
                    <a:pt x="469583" y="302895"/>
                    <a:pt x="475298" y="274320"/>
                    <a:pt x="476250" y="246698"/>
                  </a:cubicBezTo>
                  <a:close/>
                  <a:moveTo>
                    <a:pt x="457200" y="246698"/>
                  </a:moveTo>
                  <a:cubicBezTo>
                    <a:pt x="456248" y="272415"/>
                    <a:pt x="451485" y="298133"/>
                    <a:pt x="441960" y="322898"/>
                  </a:cubicBezTo>
                  <a:cubicBezTo>
                    <a:pt x="433387" y="345758"/>
                    <a:pt x="420052" y="366712"/>
                    <a:pt x="403860" y="384810"/>
                  </a:cubicBezTo>
                  <a:cubicBezTo>
                    <a:pt x="381000" y="409575"/>
                    <a:pt x="357187" y="454343"/>
                    <a:pt x="345758" y="479108"/>
                  </a:cubicBezTo>
                  <a:lnTo>
                    <a:pt x="130492" y="479108"/>
                  </a:lnTo>
                  <a:cubicBezTo>
                    <a:pt x="118110" y="454343"/>
                    <a:pt x="94298" y="409575"/>
                    <a:pt x="72390" y="384810"/>
                  </a:cubicBezTo>
                  <a:cubicBezTo>
                    <a:pt x="56197" y="366712"/>
                    <a:pt x="43815" y="345758"/>
                    <a:pt x="34290" y="322898"/>
                  </a:cubicBezTo>
                  <a:cubicBezTo>
                    <a:pt x="24765" y="299085"/>
                    <a:pt x="20003" y="273368"/>
                    <a:pt x="19050" y="246698"/>
                  </a:cubicBezTo>
                  <a:lnTo>
                    <a:pt x="19050" y="239078"/>
                  </a:lnTo>
                  <a:cubicBezTo>
                    <a:pt x="19050" y="118110"/>
                    <a:pt x="117158" y="20003"/>
                    <a:pt x="238125" y="20003"/>
                  </a:cubicBezTo>
                  <a:cubicBezTo>
                    <a:pt x="359093" y="20003"/>
                    <a:pt x="457200" y="118110"/>
                    <a:pt x="457200" y="239078"/>
                  </a:cubicBezTo>
                  <a:lnTo>
                    <a:pt x="457200" y="239078"/>
                  </a:lnTo>
                  <a:lnTo>
                    <a:pt x="457200" y="24669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9"/>
            <p:cNvSpPr/>
            <p:nvPr/>
          </p:nvSpPr>
          <p:spPr>
            <a:xfrm>
              <a:off x="5974080" y="3704272"/>
              <a:ext cx="228600" cy="19050"/>
            </a:xfrm>
            <a:custGeom>
              <a:avLst/>
              <a:gdLst/>
              <a:ahLst/>
              <a:cxnLst/>
              <a:rect l="l" t="t" r="r" b="b"/>
              <a:pathLst>
                <a:path w="228600" h="19050" extrusionOk="0">
                  <a:moveTo>
                    <a:pt x="219075" y="0"/>
                  </a:moveTo>
                  <a:lnTo>
                    <a:pt x="9525" y="0"/>
                  </a:lnTo>
                  <a:cubicBezTo>
                    <a:pt x="3810" y="0"/>
                    <a:pt x="0" y="3810"/>
                    <a:pt x="0" y="9525"/>
                  </a:cubicBezTo>
                  <a:cubicBezTo>
                    <a:pt x="0" y="15240"/>
                    <a:pt x="3810" y="19050"/>
                    <a:pt x="9525" y="19050"/>
                  </a:cubicBezTo>
                  <a:lnTo>
                    <a:pt x="219075" y="19050"/>
                  </a:lnTo>
                  <a:cubicBezTo>
                    <a:pt x="224790" y="19050"/>
                    <a:pt x="228600" y="15240"/>
                    <a:pt x="228600" y="9525"/>
                  </a:cubicBezTo>
                  <a:cubicBezTo>
                    <a:pt x="228600" y="3810"/>
                    <a:pt x="224790" y="0"/>
                    <a:pt x="21907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9"/>
            <p:cNvSpPr/>
            <p:nvPr/>
          </p:nvSpPr>
          <p:spPr>
            <a:xfrm>
              <a:off x="6080760" y="3009900"/>
              <a:ext cx="19050" cy="104775"/>
            </a:xfrm>
            <a:custGeom>
              <a:avLst/>
              <a:gdLst/>
              <a:ahLst/>
              <a:cxnLst/>
              <a:rect l="l" t="t" r="r" b="b"/>
              <a:pathLst>
                <a:path w="19050" h="104775" extrusionOk="0">
                  <a:moveTo>
                    <a:pt x="9525" y="104775"/>
                  </a:moveTo>
                  <a:cubicBezTo>
                    <a:pt x="15240" y="104775"/>
                    <a:pt x="19050" y="100965"/>
                    <a:pt x="19050" y="95250"/>
                  </a:cubicBezTo>
                  <a:lnTo>
                    <a:pt x="19050" y="9525"/>
                  </a:lnTo>
                  <a:cubicBezTo>
                    <a:pt x="19050" y="3810"/>
                    <a:pt x="15240" y="0"/>
                    <a:pt x="9525" y="0"/>
                  </a:cubicBezTo>
                  <a:cubicBezTo>
                    <a:pt x="3810" y="0"/>
                    <a:pt x="0" y="3810"/>
                    <a:pt x="0" y="9525"/>
                  </a:cubicBezTo>
                  <a:lnTo>
                    <a:pt x="0" y="95250"/>
                  </a:lnTo>
                  <a:cubicBezTo>
                    <a:pt x="0" y="100965"/>
                    <a:pt x="3810" y="104775"/>
                    <a:pt x="9525" y="10477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9"/>
            <p:cNvSpPr/>
            <p:nvPr/>
          </p:nvSpPr>
          <p:spPr>
            <a:xfrm>
              <a:off x="5706427" y="3381375"/>
              <a:ext cx="104775" cy="19050"/>
            </a:xfrm>
            <a:custGeom>
              <a:avLst/>
              <a:gdLst/>
              <a:ahLst/>
              <a:cxnLst/>
              <a:rect l="l" t="t" r="r" b="b"/>
              <a:pathLst>
                <a:path w="104775" h="19050" extrusionOk="0">
                  <a:moveTo>
                    <a:pt x="95250" y="0"/>
                  </a:moveTo>
                  <a:lnTo>
                    <a:pt x="9525" y="0"/>
                  </a:lnTo>
                  <a:cubicBezTo>
                    <a:pt x="3810" y="0"/>
                    <a:pt x="0" y="3810"/>
                    <a:pt x="0" y="9525"/>
                  </a:cubicBezTo>
                  <a:cubicBezTo>
                    <a:pt x="0" y="15240"/>
                    <a:pt x="3810" y="19050"/>
                    <a:pt x="9525" y="19050"/>
                  </a:cubicBezTo>
                  <a:lnTo>
                    <a:pt x="95250" y="19050"/>
                  </a:lnTo>
                  <a:cubicBezTo>
                    <a:pt x="100965" y="19050"/>
                    <a:pt x="104775" y="15240"/>
                    <a:pt x="104775" y="9525"/>
                  </a:cubicBezTo>
                  <a:cubicBezTo>
                    <a:pt x="104775" y="3810"/>
                    <a:pt x="100013" y="0"/>
                    <a:pt x="9525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9"/>
            <p:cNvSpPr/>
            <p:nvPr/>
          </p:nvSpPr>
          <p:spPr>
            <a:xfrm>
              <a:off x="6363652" y="3381375"/>
              <a:ext cx="104775" cy="19050"/>
            </a:xfrm>
            <a:custGeom>
              <a:avLst/>
              <a:gdLst/>
              <a:ahLst/>
              <a:cxnLst/>
              <a:rect l="l" t="t" r="r" b="b"/>
              <a:pathLst>
                <a:path w="104775" h="19050" extrusionOk="0">
                  <a:moveTo>
                    <a:pt x="95250" y="0"/>
                  </a:moveTo>
                  <a:lnTo>
                    <a:pt x="9525" y="0"/>
                  </a:lnTo>
                  <a:cubicBezTo>
                    <a:pt x="3810" y="0"/>
                    <a:pt x="0" y="3810"/>
                    <a:pt x="0" y="9525"/>
                  </a:cubicBezTo>
                  <a:cubicBezTo>
                    <a:pt x="0" y="15240"/>
                    <a:pt x="3810" y="19050"/>
                    <a:pt x="9525" y="19050"/>
                  </a:cubicBezTo>
                  <a:lnTo>
                    <a:pt x="95250" y="19050"/>
                  </a:lnTo>
                  <a:cubicBezTo>
                    <a:pt x="100965" y="19050"/>
                    <a:pt x="104775" y="15240"/>
                    <a:pt x="104775" y="9525"/>
                  </a:cubicBezTo>
                  <a:cubicBezTo>
                    <a:pt x="104775" y="3810"/>
                    <a:pt x="100013" y="0"/>
                    <a:pt x="9525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9"/>
            <p:cNvSpPr/>
            <p:nvPr/>
          </p:nvSpPr>
          <p:spPr>
            <a:xfrm>
              <a:off x="5814880" y="3118353"/>
              <a:ext cx="80141" cy="80141"/>
            </a:xfrm>
            <a:custGeom>
              <a:avLst/>
              <a:gdLst/>
              <a:ahLst/>
              <a:cxnLst/>
              <a:rect l="l" t="t" r="r" b="b"/>
              <a:pathLst>
                <a:path w="80141" h="80141" extrusionOk="0">
                  <a:moveTo>
                    <a:pt x="63949" y="77284"/>
                  </a:moveTo>
                  <a:cubicBezTo>
                    <a:pt x="67759" y="81094"/>
                    <a:pt x="73474" y="81094"/>
                    <a:pt x="77284" y="77284"/>
                  </a:cubicBezTo>
                  <a:cubicBezTo>
                    <a:pt x="81094" y="73474"/>
                    <a:pt x="81094" y="67759"/>
                    <a:pt x="77284" y="63949"/>
                  </a:cubicBezTo>
                  <a:lnTo>
                    <a:pt x="16324" y="2989"/>
                  </a:lnTo>
                  <a:cubicBezTo>
                    <a:pt x="12514" y="-821"/>
                    <a:pt x="6799" y="-821"/>
                    <a:pt x="2989" y="2037"/>
                  </a:cubicBezTo>
                  <a:cubicBezTo>
                    <a:pt x="-821" y="5847"/>
                    <a:pt x="-821" y="11562"/>
                    <a:pt x="2037" y="15372"/>
                  </a:cubicBezTo>
                  <a:cubicBezTo>
                    <a:pt x="2037" y="15372"/>
                    <a:pt x="2037" y="15372"/>
                    <a:pt x="2989" y="16324"/>
                  </a:cubicBezTo>
                  <a:lnTo>
                    <a:pt x="63949" y="7728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9"/>
            <p:cNvSpPr/>
            <p:nvPr/>
          </p:nvSpPr>
          <p:spPr>
            <a:xfrm>
              <a:off x="6279832" y="3583304"/>
              <a:ext cx="80010" cy="80009"/>
            </a:xfrm>
            <a:custGeom>
              <a:avLst/>
              <a:gdLst/>
              <a:ahLst/>
              <a:cxnLst/>
              <a:rect l="l" t="t" r="r" b="b"/>
              <a:pathLst>
                <a:path w="80010" h="80009" extrusionOk="0">
                  <a:moveTo>
                    <a:pt x="16193" y="2858"/>
                  </a:moveTo>
                  <a:cubicBezTo>
                    <a:pt x="12383" y="-953"/>
                    <a:pt x="6668" y="-953"/>
                    <a:pt x="2858" y="2858"/>
                  </a:cubicBezTo>
                  <a:cubicBezTo>
                    <a:pt x="-953" y="6668"/>
                    <a:pt x="-953" y="12383"/>
                    <a:pt x="2858" y="16193"/>
                  </a:cubicBezTo>
                  <a:cubicBezTo>
                    <a:pt x="2858" y="16193"/>
                    <a:pt x="2858" y="16193"/>
                    <a:pt x="2858" y="16193"/>
                  </a:cubicBezTo>
                  <a:lnTo>
                    <a:pt x="63818" y="77153"/>
                  </a:lnTo>
                  <a:cubicBezTo>
                    <a:pt x="67628" y="80962"/>
                    <a:pt x="73343" y="80962"/>
                    <a:pt x="77153" y="77153"/>
                  </a:cubicBezTo>
                  <a:cubicBezTo>
                    <a:pt x="80963" y="73343"/>
                    <a:pt x="80963" y="67628"/>
                    <a:pt x="77153" y="63818"/>
                  </a:cubicBezTo>
                  <a:lnTo>
                    <a:pt x="16193" y="285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9"/>
            <p:cNvSpPr/>
            <p:nvPr/>
          </p:nvSpPr>
          <p:spPr>
            <a:xfrm>
              <a:off x="6279700" y="3117532"/>
              <a:ext cx="80141" cy="80141"/>
            </a:xfrm>
            <a:custGeom>
              <a:avLst/>
              <a:gdLst/>
              <a:ahLst/>
              <a:cxnLst/>
              <a:rect l="l" t="t" r="r" b="b"/>
              <a:pathLst>
                <a:path w="80141" h="80141" extrusionOk="0">
                  <a:moveTo>
                    <a:pt x="62044" y="4763"/>
                  </a:moveTo>
                  <a:lnTo>
                    <a:pt x="2989" y="63818"/>
                  </a:lnTo>
                  <a:cubicBezTo>
                    <a:pt x="-821" y="67628"/>
                    <a:pt x="-821" y="73343"/>
                    <a:pt x="2037" y="77153"/>
                  </a:cubicBezTo>
                  <a:cubicBezTo>
                    <a:pt x="5847" y="80962"/>
                    <a:pt x="11562" y="80962"/>
                    <a:pt x="15372" y="78105"/>
                  </a:cubicBezTo>
                  <a:cubicBezTo>
                    <a:pt x="15372" y="78105"/>
                    <a:pt x="15372" y="78105"/>
                    <a:pt x="16324" y="77153"/>
                  </a:cubicBezTo>
                  <a:lnTo>
                    <a:pt x="77284" y="16193"/>
                  </a:lnTo>
                  <a:cubicBezTo>
                    <a:pt x="81094" y="12383"/>
                    <a:pt x="81094" y="6668"/>
                    <a:pt x="77284" y="2858"/>
                  </a:cubicBezTo>
                  <a:cubicBezTo>
                    <a:pt x="73474" y="-953"/>
                    <a:pt x="67759" y="-953"/>
                    <a:pt x="63949" y="2858"/>
                  </a:cubicBezTo>
                  <a:lnTo>
                    <a:pt x="62044" y="476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9"/>
            <p:cNvSpPr/>
            <p:nvPr/>
          </p:nvSpPr>
          <p:spPr>
            <a:xfrm>
              <a:off x="5815012" y="3583304"/>
              <a:ext cx="80010" cy="80009"/>
            </a:xfrm>
            <a:custGeom>
              <a:avLst/>
              <a:gdLst/>
              <a:ahLst/>
              <a:cxnLst/>
              <a:rect l="l" t="t" r="r" b="b"/>
              <a:pathLst>
                <a:path w="80010" h="80009" extrusionOk="0">
                  <a:moveTo>
                    <a:pt x="63818" y="2858"/>
                  </a:moveTo>
                  <a:lnTo>
                    <a:pt x="2857" y="63818"/>
                  </a:lnTo>
                  <a:cubicBezTo>
                    <a:pt x="-952" y="67628"/>
                    <a:pt x="-952" y="73343"/>
                    <a:pt x="2857" y="77153"/>
                  </a:cubicBezTo>
                  <a:cubicBezTo>
                    <a:pt x="6668" y="80962"/>
                    <a:pt x="12382" y="80962"/>
                    <a:pt x="16193" y="77153"/>
                  </a:cubicBezTo>
                  <a:cubicBezTo>
                    <a:pt x="16193" y="77153"/>
                    <a:pt x="16193" y="77153"/>
                    <a:pt x="16193" y="77153"/>
                  </a:cubicBezTo>
                  <a:lnTo>
                    <a:pt x="77153" y="16193"/>
                  </a:lnTo>
                  <a:cubicBezTo>
                    <a:pt x="80963" y="12383"/>
                    <a:pt x="80963" y="6668"/>
                    <a:pt x="77153" y="2858"/>
                  </a:cubicBezTo>
                  <a:cubicBezTo>
                    <a:pt x="73343" y="-953"/>
                    <a:pt x="67628" y="-953"/>
                    <a:pt x="63818" y="2858"/>
                  </a:cubicBezTo>
                  <a:lnTo>
                    <a:pt x="63818" y="285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9"/>
            <p:cNvSpPr/>
            <p:nvPr/>
          </p:nvSpPr>
          <p:spPr>
            <a:xfrm>
              <a:off x="6032182" y="3777614"/>
              <a:ext cx="110490" cy="60960"/>
            </a:xfrm>
            <a:custGeom>
              <a:avLst/>
              <a:gdLst/>
              <a:ahLst/>
              <a:cxnLst/>
              <a:rect l="l" t="t" r="r" b="b"/>
              <a:pathLst>
                <a:path w="110490" h="60960" extrusionOk="0">
                  <a:moveTo>
                    <a:pt x="55245" y="60960"/>
                  </a:moveTo>
                  <a:cubicBezTo>
                    <a:pt x="26670" y="60960"/>
                    <a:pt x="2857" y="39052"/>
                    <a:pt x="0" y="10477"/>
                  </a:cubicBezTo>
                  <a:cubicBezTo>
                    <a:pt x="0" y="4763"/>
                    <a:pt x="3810" y="952"/>
                    <a:pt x="8573" y="0"/>
                  </a:cubicBezTo>
                  <a:cubicBezTo>
                    <a:pt x="8573" y="0"/>
                    <a:pt x="9525" y="0"/>
                    <a:pt x="9525" y="0"/>
                  </a:cubicBezTo>
                  <a:lnTo>
                    <a:pt x="100965" y="0"/>
                  </a:lnTo>
                  <a:cubicBezTo>
                    <a:pt x="106680" y="0"/>
                    <a:pt x="110490" y="3810"/>
                    <a:pt x="110490" y="9525"/>
                  </a:cubicBezTo>
                  <a:cubicBezTo>
                    <a:pt x="110490" y="9525"/>
                    <a:pt x="110490" y="10477"/>
                    <a:pt x="110490" y="10477"/>
                  </a:cubicBezTo>
                  <a:cubicBezTo>
                    <a:pt x="107632" y="39052"/>
                    <a:pt x="83820" y="60960"/>
                    <a:pt x="55245" y="60960"/>
                  </a:cubicBezTo>
                  <a:close/>
                  <a:moveTo>
                    <a:pt x="21907" y="19050"/>
                  </a:moveTo>
                  <a:cubicBezTo>
                    <a:pt x="29528" y="37148"/>
                    <a:pt x="50482" y="46673"/>
                    <a:pt x="68580" y="40005"/>
                  </a:cubicBezTo>
                  <a:cubicBezTo>
                    <a:pt x="78105" y="36195"/>
                    <a:pt x="85725" y="28575"/>
                    <a:pt x="89535" y="19050"/>
                  </a:cubicBezTo>
                  <a:lnTo>
                    <a:pt x="21907" y="1905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7" name="Google Shape;97;p9" descr="Ruler"/>
          <p:cNvSpPr/>
          <p:nvPr/>
        </p:nvSpPr>
        <p:spPr>
          <a:xfrm>
            <a:off x="4955902" y="2425893"/>
            <a:ext cx="690709" cy="689476"/>
          </a:xfrm>
          <a:custGeom>
            <a:avLst/>
            <a:gdLst/>
            <a:ahLst/>
            <a:cxnLst/>
            <a:rect l="l" t="t" r="r" b="b"/>
            <a:pathLst>
              <a:path w="793918" h="794785" extrusionOk="0">
                <a:moveTo>
                  <a:pt x="613020" y="0"/>
                </a:moveTo>
                <a:lnTo>
                  <a:pt x="0" y="612953"/>
                </a:lnTo>
                <a:lnTo>
                  <a:pt x="181851" y="794785"/>
                </a:lnTo>
                <a:lnTo>
                  <a:pt x="793918" y="182775"/>
                </a:lnTo>
                <a:close/>
                <a:moveTo>
                  <a:pt x="26937" y="612953"/>
                </a:moveTo>
                <a:lnTo>
                  <a:pt x="612943" y="27003"/>
                </a:lnTo>
                <a:lnTo>
                  <a:pt x="767048" y="182709"/>
                </a:lnTo>
                <a:lnTo>
                  <a:pt x="700478" y="249269"/>
                </a:lnTo>
                <a:lnTo>
                  <a:pt x="612943" y="161725"/>
                </a:lnTo>
                <a:lnTo>
                  <a:pt x="599475" y="175203"/>
                </a:lnTo>
                <a:lnTo>
                  <a:pt x="687019" y="262738"/>
                </a:lnTo>
                <a:lnTo>
                  <a:pt x="626383" y="323355"/>
                </a:lnTo>
                <a:lnTo>
                  <a:pt x="572519" y="269491"/>
                </a:lnTo>
                <a:lnTo>
                  <a:pt x="559051" y="282959"/>
                </a:lnTo>
                <a:lnTo>
                  <a:pt x="612943" y="336823"/>
                </a:lnTo>
                <a:lnTo>
                  <a:pt x="552288" y="397459"/>
                </a:lnTo>
                <a:lnTo>
                  <a:pt x="464753" y="309924"/>
                </a:lnTo>
                <a:lnTo>
                  <a:pt x="451285" y="323393"/>
                </a:lnTo>
                <a:lnTo>
                  <a:pt x="538820" y="410928"/>
                </a:lnTo>
                <a:lnTo>
                  <a:pt x="478203" y="471545"/>
                </a:lnTo>
                <a:lnTo>
                  <a:pt x="424348" y="417671"/>
                </a:lnTo>
                <a:lnTo>
                  <a:pt x="410880" y="431140"/>
                </a:lnTo>
                <a:lnTo>
                  <a:pt x="464734" y="484994"/>
                </a:lnTo>
                <a:lnTo>
                  <a:pt x="404108" y="545611"/>
                </a:lnTo>
                <a:lnTo>
                  <a:pt x="316582" y="458076"/>
                </a:lnTo>
                <a:lnTo>
                  <a:pt x="303114" y="471545"/>
                </a:lnTo>
                <a:lnTo>
                  <a:pt x="390639" y="559079"/>
                </a:lnTo>
                <a:lnTo>
                  <a:pt x="330051" y="619687"/>
                </a:lnTo>
                <a:lnTo>
                  <a:pt x="276206" y="565842"/>
                </a:lnTo>
                <a:lnTo>
                  <a:pt x="262728" y="579311"/>
                </a:lnTo>
                <a:lnTo>
                  <a:pt x="316582" y="633155"/>
                </a:lnTo>
                <a:lnTo>
                  <a:pt x="255956" y="693772"/>
                </a:lnTo>
                <a:lnTo>
                  <a:pt x="168412" y="606247"/>
                </a:lnTo>
                <a:lnTo>
                  <a:pt x="154943" y="619716"/>
                </a:lnTo>
                <a:lnTo>
                  <a:pt x="242421" y="707241"/>
                </a:lnTo>
                <a:lnTo>
                  <a:pt x="181813" y="76784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98" name="Google Shape;98;p9" descr="User"/>
          <p:cNvGrpSpPr/>
          <p:nvPr/>
        </p:nvGrpSpPr>
        <p:grpSpPr>
          <a:xfrm>
            <a:off x="3419112" y="2452942"/>
            <a:ext cx="539984" cy="573733"/>
            <a:chOff x="6241200" y="3555150"/>
            <a:chExt cx="609600" cy="647700"/>
          </a:xfrm>
        </p:grpSpPr>
        <p:sp>
          <p:nvSpPr>
            <p:cNvPr id="99" name="Google Shape;99;p9"/>
            <p:cNvSpPr/>
            <p:nvPr/>
          </p:nvSpPr>
          <p:spPr>
            <a:xfrm>
              <a:off x="6393600" y="3555150"/>
              <a:ext cx="304800" cy="304800"/>
            </a:xfrm>
            <a:custGeom>
              <a:avLst/>
              <a:gdLst/>
              <a:ahLst/>
              <a:cxnLst/>
              <a:rect l="l" t="t" r="r" b="b"/>
              <a:pathLst>
                <a:path w="304800" h="304800" extrusionOk="0">
                  <a:moveTo>
                    <a:pt x="152400" y="19050"/>
                  </a:moveTo>
                  <a:cubicBezTo>
                    <a:pt x="226047" y="19050"/>
                    <a:pt x="285750" y="78753"/>
                    <a:pt x="285750" y="152400"/>
                  </a:cubicBezTo>
                  <a:cubicBezTo>
                    <a:pt x="285750" y="226047"/>
                    <a:pt x="226047" y="285750"/>
                    <a:pt x="152400" y="285750"/>
                  </a:cubicBezTo>
                  <a:cubicBezTo>
                    <a:pt x="78753" y="285750"/>
                    <a:pt x="19050" y="226047"/>
                    <a:pt x="19050" y="152400"/>
                  </a:cubicBezTo>
                  <a:cubicBezTo>
                    <a:pt x="19123" y="78783"/>
                    <a:pt x="78783" y="19123"/>
                    <a:pt x="152400" y="19050"/>
                  </a:cubicBezTo>
                  <a:moveTo>
                    <a:pt x="152400" y="0"/>
                  </a:moveTo>
                  <a:cubicBezTo>
                    <a:pt x="68231" y="0"/>
                    <a:pt x="0" y="68231"/>
                    <a:pt x="0" y="152400"/>
                  </a:cubicBezTo>
                  <a:cubicBezTo>
                    <a:pt x="0" y="236569"/>
                    <a:pt x="68231" y="304800"/>
                    <a:pt x="152400" y="304800"/>
                  </a:cubicBezTo>
                  <a:cubicBezTo>
                    <a:pt x="236569" y="304800"/>
                    <a:pt x="304800" y="236569"/>
                    <a:pt x="304800" y="152400"/>
                  </a:cubicBezTo>
                  <a:cubicBezTo>
                    <a:pt x="304800" y="68231"/>
                    <a:pt x="236569" y="0"/>
                    <a:pt x="15240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9"/>
            <p:cNvSpPr/>
            <p:nvPr/>
          </p:nvSpPr>
          <p:spPr>
            <a:xfrm>
              <a:off x="6241200" y="3898050"/>
              <a:ext cx="609600" cy="304800"/>
            </a:xfrm>
            <a:custGeom>
              <a:avLst/>
              <a:gdLst/>
              <a:ahLst/>
              <a:cxnLst/>
              <a:rect l="l" t="t" r="r" b="b"/>
              <a:pathLst>
                <a:path w="609600" h="304800" extrusionOk="0">
                  <a:moveTo>
                    <a:pt x="609600" y="304800"/>
                  </a:moveTo>
                  <a:lnTo>
                    <a:pt x="590550" y="304800"/>
                  </a:lnTo>
                  <a:lnTo>
                    <a:pt x="590550" y="157163"/>
                  </a:lnTo>
                  <a:cubicBezTo>
                    <a:pt x="590097" y="136930"/>
                    <a:pt x="580565" y="117976"/>
                    <a:pt x="564594" y="105547"/>
                  </a:cubicBezTo>
                  <a:cubicBezTo>
                    <a:pt x="522821" y="73493"/>
                    <a:pt x="474991" y="50226"/>
                    <a:pt x="423986" y="37148"/>
                  </a:cubicBezTo>
                  <a:cubicBezTo>
                    <a:pt x="385369" y="25264"/>
                    <a:pt x="345204" y="19165"/>
                    <a:pt x="304800" y="19050"/>
                  </a:cubicBezTo>
                  <a:cubicBezTo>
                    <a:pt x="264408" y="19751"/>
                    <a:pt x="224291" y="25838"/>
                    <a:pt x="185509" y="37148"/>
                  </a:cubicBezTo>
                  <a:cubicBezTo>
                    <a:pt x="135037" y="51930"/>
                    <a:pt x="87419" y="75115"/>
                    <a:pt x="44653" y="105727"/>
                  </a:cubicBezTo>
                  <a:cubicBezTo>
                    <a:pt x="28844" y="118171"/>
                    <a:pt x="19447" y="137048"/>
                    <a:pt x="19050" y="157163"/>
                  </a:cubicBezTo>
                  <a:lnTo>
                    <a:pt x="19050" y="304800"/>
                  </a:lnTo>
                  <a:lnTo>
                    <a:pt x="0" y="304800"/>
                  </a:lnTo>
                  <a:lnTo>
                    <a:pt x="0" y="157163"/>
                  </a:lnTo>
                  <a:cubicBezTo>
                    <a:pt x="472" y="131146"/>
                    <a:pt x="12633" y="106725"/>
                    <a:pt x="33109" y="90668"/>
                  </a:cubicBezTo>
                  <a:cubicBezTo>
                    <a:pt x="77795" y="58590"/>
                    <a:pt x="127586" y="34301"/>
                    <a:pt x="180375" y="18831"/>
                  </a:cubicBezTo>
                  <a:cubicBezTo>
                    <a:pt x="220827" y="7045"/>
                    <a:pt x="262672" y="712"/>
                    <a:pt x="304800" y="0"/>
                  </a:cubicBezTo>
                  <a:cubicBezTo>
                    <a:pt x="347016" y="104"/>
                    <a:pt x="388984" y="6456"/>
                    <a:pt x="429339" y="18850"/>
                  </a:cubicBezTo>
                  <a:cubicBezTo>
                    <a:pt x="482770" y="32617"/>
                    <a:pt x="532856" y="57067"/>
                    <a:pt x="576577" y="90726"/>
                  </a:cubicBezTo>
                  <a:cubicBezTo>
                    <a:pt x="597012" y="106781"/>
                    <a:pt x="609139" y="131178"/>
                    <a:pt x="609600" y="1571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1" name="Google Shape;101;p9" descr="World"/>
          <p:cNvSpPr/>
          <p:nvPr/>
        </p:nvSpPr>
        <p:spPr>
          <a:xfrm>
            <a:off x="1759465" y="2459394"/>
            <a:ext cx="611457" cy="611457"/>
          </a:xfrm>
          <a:custGeom>
            <a:avLst/>
            <a:gdLst/>
            <a:ahLst/>
            <a:cxnLst/>
            <a:rect l="l" t="t" r="r" b="b"/>
            <a:pathLst>
              <a:path w="704850" h="704850" extrusionOk="0">
                <a:moveTo>
                  <a:pt x="352425" y="0"/>
                </a:moveTo>
                <a:lnTo>
                  <a:pt x="352425" y="0"/>
                </a:lnTo>
                <a:cubicBezTo>
                  <a:pt x="158115" y="0"/>
                  <a:pt x="0" y="158115"/>
                  <a:pt x="0" y="352425"/>
                </a:cubicBezTo>
                <a:cubicBezTo>
                  <a:pt x="0" y="546735"/>
                  <a:pt x="158115" y="704850"/>
                  <a:pt x="352425" y="704850"/>
                </a:cubicBezTo>
                <a:cubicBezTo>
                  <a:pt x="546735" y="704850"/>
                  <a:pt x="704850" y="546735"/>
                  <a:pt x="704850" y="352425"/>
                </a:cubicBezTo>
                <a:cubicBezTo>
                  <a:pt x="704850" y="158115"/>
                  <a:pt x="546735" y="0"/>
                  <a:pt x="352425" y="0"/>
                </a:cubicBezTo>
                <a:close/>
                <a:moveTo>
                  <a:pt x="685800" y="342900"/>
                </a:moveTo>
                <a:lnTo>
                  <a:pt x="533400" y="342900"/>
                </a:lnTo>
                <a:cubicBezTo>
                  <a:pt x="530543" y="214313"/>
                  <a:pt x="474345" y="94298"/>
                  <a:pt x="382905" y="20955"/>
                </a:cubicBezTo>
                <a:cubicBezTo>
                  <a:pt x="550545" y="36195"/>
                  <a:pt x="680085" y="174308"/>
                  <a:pt x="685800" y="342900"/>
                </a:cubicBezTo>
                <a:close/>
                <a:moveTo>
                  <a:pt x="342900" y="342900"/>
                </a:moveTo>
                <a:lnTo>
                  <a:pt x="190500" y="342900"/>
                </a:lnTo>
                <a:cubicBezTo>
                  <a:pt x="193358" y="215265"/>
                  <a:pt x="250508" y="97155"/>
                  <a:pt x="342900" y="28575"/>
                </a:cubicBezTo>
                <a:lnTo>
                  <a:pt x="342900" y="342900"/>
                </a:lnTo>
                <a:close/>
                <a:moveTo>
                  <a:pt x="342900" y="361950"/>
                </a:moveTo>
                <a:lnTo>
                  <a:pt x="342900" y="676275"/>
                </a:lnTo>
                <a:cubicBezTo>
                  <a:pt x="250508" y="606743"/>
                  <a:pt x="193358" y="488633"/>
                  <a:pt x="190500" y="361950"/>
                </a:cubicBezTo>
                <a:lnTo>
                  <a:pt x="342900" y="361950"/>
                </a:lnTo>
                <a:close/>
                <a:moveTo>
                  <a:pt x="361950" y="361950"/>
                </a:moveTo>
                <a:lnTo>
                  <a:pt x="514350" y="361950"/>
                </a:lnTo>
                <a:cubicBezTo>
                  <a:pt x="511492" y="489585"/>
                  <a:pt x="454343" y="607695"/>
                  <a:pt x="361950" y="676275"/>
                </a:cubicBezTo>
                <a:lnTo>
                  <a:pt x="361950" y="361950"/>
                </a:lnTo>
                <a:close/>
                <a:moveTo>
                  <a:pt x="361950" y="342900"/>
                </a:moveTo>
                <a:lnTo>
                  <a:pt x="361950" y="28575"/>
                </a:lnTo>
                <a:cubicBezTo>
                  <a:pt x="454343" y="98107"/>
                  <a:pt x="511492" y="216218"/>
                  <a:pt x="514350" y="342900"/>
                </a:cubicBezTo>
                <a:lnTo>
                  <a:pt x="361950" y="342900"/>
                </a:lnTo>
                <a:close/>
                <a:moveTo>
                  <a:pt x="321945" y="20955"/>
                </a:moveTo>
                <a:cubicBezTo>
                  <a:pt x="230505" y="94298"/>
                  <a:pt x="174308" y="214313"/>
                  <a:pt x="171450" y="342900"/>
                </a:cubicBezTo>
                <a:lnTo>
                  <a:pt x="19050" y="342900"/>
                </a:lnTo>
                <a:cubicBezTo>
                  <a:pt x="24765" y="174308"/>
                  <a:pt x="154305" y="36195"/>
                  <a:pt x="321945" y="20955"/>
                </a:cubicBezTo>
                <a:close/>
                <a:moveTo>
                  <a:pt x="19050" y="361950"/>
                </a:moveTo>
                <a:lnTo>
                  <a:pt x="171450" y="361950"/>
                </a:lnTo>
                <a:cubicBezTo>
                  <a:pt x="174308" y="490538"/>
                  <a:pt x="230505" y="610553"/>
                  <a:pt x="321945" y="683895"/>
                </a:cubicBezTo>
                <a:cubicBezTo>
                  <a:pt x="154305" y="668655"/>
                  <a:pt x="24765" y="530543"/>
                  <a:pt x="19050" y="361950"/>
                </a:cubicBezTo>
                <a:close/>
                <a:moveTo>
                  <a:pt x="382905" y="683895"/>
                </a:moveTo>
                <a:cubicBezTo>
                  <a:pt x="474345" y="610553"/>
                  <a:pt x="530543" y="490538"/>
                  <a:pt x="533400" y="361950"/>
                </a:cubicBezTo>
                <a:lnTo>
                  <a:pt x="685800" y="361950"/>
                </a:lnTo>
                <a:cubicBezTo>
                  <a:pt x="681038" y="528638"/>
                  <a:pt x="554355" y="665798"/>
                  <a:pt x="389573" y="683895"/>
                </a:cubicBezTo>
                <a:cubicBezTo>
                  <a:pt x="386715" y="683895"/>
                  <a:pt x="382905" y="683895"/>
                  <a:pt x="382905" y="683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9" descr="Social network"/>
          <p:cNvSpPr/>
          <p:nvPr/>
        </p:nvSpPr>
        <p:spPr>
          <a:xfrm>
            <a:off x="9862372" y="2477030"/>
            <a:ext cx="602583" cy="572415"/>
          </a:xfrm>
          <a:custGeom>
            <a:avLst/>
            <a:gdLst/>
            <a:ahLst/>
            <a:cxnLst/>
            <a:rect l="l" t="t" r="r" b="b"/>
            <a:pathLst>
              <a:path w="743930" h="706685" extrusionOk="0">
                <a:moveTo>
                  <a:pt x="657959" y="361988"/>
                </a:moveTo>
                <a:cubicBezTo>
                  <a:pt x="705371" y="362056"/>
                  <a:pt x="743863" y="323676"/>
                  <a:pt x="743930" y="276262"/>
                </a:cubicBezTo>
                <a:cubicBezTo>
                  <a:pt x="743998" y="228850"/>
                  <a:pt x="705618" y="190359"/>
                  <a:pt x="658205" y="190291"/>
                </a:cubicBezTo>
                <a:cubicBezTo>
                  <a:pt x="610792" y="190223"/>
                  <a:pt x="572301" y="228604"/>
                  <a:pt x="572233" y="276017"/>
                </a:cubicBezTo>
                <a:cubicBezTo>
                  <a:pt x="572220" y="284490"/>
                  <a:pt x="573463" y="292919"/>
                  <a:pt x="575920" y="301028"/>
                </a:cubicBezTo>
                <a:lnTo>
                  <a:pt x="478765" y="342424"/>
                </a:lnTo>
                <a:cubicBezTo>
                  <a:pt x="460168" y="305038"/>
                  <a:pt x="423353" y="280120"/>
                  <a:pt x="381734" y="276749"/>
                </a:cubicBezTo>
                <a:lnTo>
                  <a:pt x="381734" y="170926"/>
                </a:lnTo>
                <a:cubicBezTo>
                  <a:pt x="428785" y="165666"/>
                  <a:pt x="462664" y="123259"/>
                  <a:pt x="457403" y="76207"/>
                </a:cubicBezTo>
                <a:cubicBezTo>
                  <a:pt x="452143" y="29155"/>
                  <a:pt x="409735" y="-4722"/>
                  <a:pt x="362684" y="538"/>
                </a:cubicBezTo>
                <a:cubicBezTo>
                  <a:pt x="315632" y="5798"/>
                  <a:pt x="281754" y="48205"/>
                  <a:pt x="287014" y="95257"/>
                </a:cubicBezTo>
                <a:cubicBezTo>
                  <a:pt x="291464" y="135060"/>
                  <a:pt x="322882" y="166476"/>
                  <a:pt x="362684" y="170926"/>
                </a:cubicBezTo>
                <a:lnTo>
                  <a:pt x="362684" y="276749"/>
                </a:lnTo>
                <a:cubicBezTo>
                  <a:pt x="321081" y="280135"/>
                  <a:pt x="284288" y="305052"/>
                  <a:pt x="265700" y="342424"/>
                </a:cubicBezTo>
                <a:lnTo>
                  <a:pt x="168498" y="301028"/>
                </a:lnTo>
                <a:cubicBezTo>
                  <a:pt x="182391" y="255543"/>
                  <a:pt x="156781" y="207406"/>
                  <a:pt x="111295" y="193513"/>
                </a:cubicBezTo>
                <a:cubicBezTo>
                  <a:pt x="65809" y="179619"/>
                  <a:pt x="17673" y="205230"/>
                  <a:pt x="3779" y="250715"/>
                </a:cubicBezTo>
                <a:cubicBezTo>
                  <a:pt x="-10114" y="296201"/>
                  <a:pt x="15496" y="344338"/>
                  <a:pt x="60982" y="358231"/>
                </a:cubicBezTo>
                <a:cubicBezTo>
                  <a:pt x="99493" y="369994"/>
                  <a:pt x="141013" y="353500"/>
                  <a:pt x="160954" y="318516"/>
                </a:cubicBezTo>
                <a:lnTo>
                  <a:pt x="258480" y="360083"/>
                </a:lnTo>
                <a:cubicBezTo>
                  <a:pt x="246743" y="397881"/>
                  <a:pt x="254600" y="439043"/>
                  <a:pt x="279435" y="469859"/>
                </a:cubicBezTo>
                <a:lnTo>
                  <a:pt x="201092" y="548202"/>
                </a:lnTo>
                <a:cubicBezTo>
                  <a:pt x="161534" y="521076"/>
                  <a:pt x="107476" y="531153"/>
                  <a:pt x="80349" y="570711"/>
                </a:cubicBezTo>
                <a:cubicBezTo>
                  <a:pt x="53222" y="610269"/>
                  <a:pt x="63300" y="664327"/>
                  <a:pt x="102858" y="691453"/>
                </a:cubicBezTo>
                <a:cubicBezTo>
                  <a:pt x="142416" y="718581"/>
                  <a:pt x="196474" y="708503"/>
                  <a:pt x="223601" y="668945"/>
                </a:cubicBezTo>
                <a:cubicBezTo>
                  <a:pt x="246591" y="635420"/>
                  <a:pt x="243250" y="590432"/>
                  <a:pt x="215561" y="560670"/>
                </a:cubicBezTo>
                <a:lnTo>
                  <a:pt x="292580" y="483651"/>
                </a:lnTo>
                <a:cubicBezTo>
                  <a:pt x="337711" y="524675"/>
                  <a:pt x="406630" y="524675"/>
                  <a:pt x="451762" y="483651"/>
                </a:cubicBezTo>
                <a:lnTo>
                  <a:pt x="528781" y="560670"/>
                </a:lnTo>
                <a:cubicBezTo>
                  <a:pt x="496983" y="595035"/>
                  <a:pt x="499064" y="648669"/>
                  <a:pt x="533428" y="680466"/>
                </a:cubicBezTo>
                <a:cubicBezTo>
                  <a:pt x="567791" y="712265"/>
                  <a:pt x="621427" y="710184"/>
                  <a:pt x="653224" y="675820"/>
                </a:cubicBezTo>
                <a:cubicBezTo>
                  <a:pt x="685021" y="641456"/>
                  <a:pt x="682941" y="587821"/>
                  <a:pt x="648577" y="556023"/>
                </a:cubicBezTo>
                <a:cubicBezTo>
                  <a:pt x="619580" y="529191"/>
                  <a:pt x="575891" y="525947"/>
                  <a:pt x="543249" y="548202"/>
                </a:cubicBezTo>
                <a:lnTo>
                  <a:pt x="464906" y="469859"/>
                </a:lnTo>
                <a:cubicBezTo>
                  <a:pt x="489768" y="439056"/>
                  <a:pt x="497654" y="397894"/>
                  <a:pt x="485937" y="360083"/>
                </a:cubicBezTo>
                <a:lnTo>
                  <a:pt x="583464" y="318545"/>
                </a:lnTo>
                <a:cubicBezTo>
                  <a:pt x="598674" y="345371"/>
                  <a:pt x="627121" y="361961"/>
                  <a:pt x="657959" y="361988"/>
                </a:cubicBezTo>
                <a:close/>
                <a:moveTo>
                  <a:pt x="48597" y="331080"/>
                </a:moveTo>
                <a:cubicBezTo>
                  <a:pt x="49747" y="310170"/>
                  <a:pt x="67630" y="294149"/>
                  <a:pt x="88540" y="295299"/>
                </a:cubicBezTo>
                <a:cubicBezTo>
                  <a:pt x="107844" y="296360"/>
                  <a:pt x="123260" y="311775"/>
                  <a:pt x="124321" y="331080"/>
                </a:cubicBezTo>
                <a:cubicBezTo>
                  <a:pt x="101556" y="346891"/>
                  <a:pt x="71362" y="346891"/>
                  <a:pt x="48597" y="331080"/>
                </a:cubicBezTo>
                <a:close/>
                <a:moveTo>
                  <a:pt x="72171" y="261976"/>
                </a:moveTo>
                <a:cubicBezTo>
                  <a:pt x="72171" y="254085"/>
                  <a:pt x="78568" y="247688"/>
                  <a:pt x="86459" y="247688"/>
                </a:cubicBezTo>
                <a:cubicBezTo>
                  <a:pt x="94349" y="247688"/>
                  <a:pt x="100746" y="254085"/>
                  <a:pt x="100746" y="261976"/>
                </a:cubicBezTo>
                <a:cubicBezTo>
                  <a:pt x="100746" y="269866"/>
                  <a:pt x="94349" y="276263"/>
                  <a:pt x="86459" y="276263"/>
                </a:cubicBezTo>
                <a:cubicBezTo>
                  <a:pt x="78568" y="276263"/>
                  <a:pt x="72171" y="269866"/>
                  <a:pt x="72171" y="261976"/>
                </a:cubicBezTo>
                <a:close/>
                <a:moveTo>
                  <a:pt x="140542" y="315106"/>
                </a:moveTo>
                <a:cubicBezTo>
                  <a:pt x="135745" y="301038"/>
                  <a:pt x="125680" y="289377"/>
                  <a:pt x="112462" y="282578"/>
                </a:cubicBezTo>
                <a:cubicBezTo>
                  <a:pt x="117176" y="276743"/>
                  <a:pt x="119762" y="269477"/>
                  <a:pt x="119796" y="261976"/>
                </a:cubicBezTo>
                <a:cubicBezTo>
                  <a:pt x="119796" y="243564"/>
                  <a:pt x="104871" y="228638"/>
                  <a:pt x="86459" y="228638"/>
                </a:cubicBezTo>
                <a:cubicBezTo>
                  <a:pt x="68047" y="228638"/>
                  <a:pt x="53121" y="243564"/>
                  <a:pt x="53121" y="261976"/>
                </a:cubicBezTo>
                <a:cubicBezTo>
                  <a:pt x="53156" y="269477"/>
                  <a:pt x="55742" y="276743"/>
                  <a:pt x="60455" y="282578"/>
                </a:cubicBezTo>
                <a:cubicBezTo>
                  <a:pt x="47238" y="289377"/>
                  <a:pt x="37173" y="301038"/>
                  <a:pt x="32376" y="315106"/>
                </a:cubicBezTo>
                <a:cubicBezTo>
                  <a:pt x="10840" y="285237"/>
                  <a:pt x="17595" y="243565"/>
                  <a:pt x="47464" y="222029"/>
                </a:cubicBezTo>
                <a:cubicBezTo>
                  <a:pt x="77333" y="200492"/>
                  <a:pt x="119006" y="207248"/>
                  <a:pt x="140542" y="237117"/>
                </a:cubicBezTo>
                <a:cubicBezTo>
                  <a:pt x="157331" y="260402"/>
                  <a:pt x="157331" y="291821"/>
                  <a:pt x="140542" y="315106"/>
                </a:cubicBezTo>
                <a:close/>
                <a:moveTo>
                  <a:pt x="357921" y="71476"/>
                </a:moveTo>
                <a:cubicBezTo>
                  <a:pt x="357921" y="63585"/>
                  <a:pt x="364318" y="57188"/>
                  <a:pt x="372209" y="57188"/>
                </a:cubicBezTo>
                <a:cubicBezTo>
                  <a:pt x="380099" y="57188"/>
                  <a:pt x="386496" y="63585"/>
                  <a:pt x="386496" y="71476"/>
                </a:cubicBezTo>
                <a:cubicBezTo>
                  <a:pt x="386496" y="79366"/>
                  <a:pt x="380099" y="85763"/>
                  <a:pt x="372209" y="85763"/>
                </a:cubicBezTo>
                <a:cubicBezTo>
                  <a:pt x="364318" y="85763"/>
                  <a:pt x="357921" y="79366"/>
                  <a:pt x="357921" y="71476"/>
                </a:cubicBezTo>
                <a:close/>
                <a:moveTo>
                  <a:pt x="372209" y="104813"/>
                </a:moveTo>
                <a:cubicBezTo>
                  <a:pt x="392293" y="104869"/>
                  <a:pt x="408873" y="120531"/>
                  <a:pt x="410071" y="140580"/>
                </a:cubicBezTo>
                <a:cubicBezTo>
                  <a:pt x="387306" y="156391"/>
                  <a:pt x="357112" y="156391"/>
                  <a:pt x="334347" y="140580"/>
                </a:cubicBezTo>
                <a:cubicBezTo>
                  <a:pt x="335544" y="120531"/>
                  <a:pt x="352124" y="104869"/>
                  <a:pt x="372209" y="104813"/>
                </a:cubicBezTo>
                <a:close/>
                <a:moveTo>
                  <a:pt x="305534" y="85763"/>
                </a:moveTo>
                <a:cubicBezTo>
                  <a:pt x="305450" y="48940"/>
                  <a:pt x="335234" y="19021"/>
                  <a:pt x="372057" y="18937"/>
                </a:cubicBezTo>
                <a:cubicBezTo>
                  <a:pt x="408881" y="18853"/>
                  <a:pt x="438800" y="48637"/>
                  <a:pt x="438884" y="85461"/>
                </a:cubicBezTo>
                <a:cubicBezTo>
                  <a:pt x="438915" y="99510"/>
                  <a:pt x="434508" y="113211"/>
                  <a:pt x="426292" y="124606"/>
                </a:cubicBezTo>
                <a:cubicBezTo>
                  <a:pt x="421495" y="110538"/>
                  <a:pt x="411429" y="98877"/>
                  <a:pt x="398212" y="92078"/>
                </a:cubicBezTo>
                <a:cubicBezTo>
                  <a:pt x="402926" y="86243"/>
                  <a:pt x="405512" y="78977"/>
                  <a:pt x="405546" y="71476"/>
                </a:cubicBezTo>
                <a:cubicBezTo>
                  <a:pt x="405546" y="53064"/>
                  <a:pt x="390621" y="38138"/>
                  <a:pt x="372209" y="38138"/>
                </a:cubicBezTo>
                <a:cubicBezTo>
                  <a:pt x="353797" y="38138"/>
                  <a:pt x="338871" y="53064"/>
                  <a:pt x="338871" y="71476"/>
                </a:cubicBezTo>
                <a:cubicBezTo>
                  <a:pt x="338905" y="78977"/>
                  <a:pt x="341492" y="86243"/>
                  <a:pt x="346206" y="92078"/>
                </a:cubicBezTo>
                <a:cubicBezTo>
                  <a:pt x="332988" y="98877"/>
                  <a:pt x="322923" y="110538"/>
                  <a:pt x="318126" y="124606"/>
                </a:cubicBezTo>
                <a:cubicBezTo>
                  <a:pt x="309944" y="113307"/>
                  <a:pt x="305538" y="99714"/>
                  <a:pt x="305534" y="85763"/>
                </a:cubicBezTo>
                <a:close/>
                <a:moveTo>
                  <a:pt x="115272" y="673980"/>
                </a:moveTo>
                <a:cubicBezTo>
                  <a:pt x="116422" y="653070"/>
                  <a:pt x="134305" y="637049"/>
                  <a:pt x="155215" y="638199"/>
                </a:cubicBezTo>
                <a:cubicBezTo>
                  <a:pt x="174519" y="639260"/>
                  <a:pt x="189935" y="654676"/>
                  <a:pt x="190996" y="673980"/>
                </a:cubicBezTo>
                <a:cubicBezTo>
                  <a:pt x="168231" y="689791"/>
                  <a:pt x="138037" y="689791"/>
                  <a:pt x="115272" y="673980"/>
                </a:cubicBezTo>
                <a:close/>
                <a:moveTo>
                  <a:pt x="138846" y="604876"/>
                </a:moveTo>
                <a:cubicBezTo>
                  <a:pt x="138846" y="596985"/>
                  <a:pt x="145243" y="590588"/>
                  <a:pt x="153134" y="590588"/>
                </a:cubicBezTo>
                <a:cubicBezTo>
                  <a:pt x="161024" y="590588"/>
                  <a:pt x="167421" y="596985"/>
                  <a:pt x="167421" y="604876"/>
                </a:cubicBezTo>
                <a:cubicBezTo>
                  <a:pt x="167421" y="612766"/>
                  <a:pt x="161024" y="619163"/>
                  <a:pt x="153134" y="619163"/>
                </a:cubicBezTo>
                <a:cubicBezTo>
                  <a:pt x="145243" y="619163"/>
                  <a:pt x="138846" y="612766"/>
                  <a:pt x="138846" y="604876"/>
                </a:cubicBezTo>
                <a:close/>
                <a:moveTo>
                  <a:pt x="207217" y="658006"/>
                </a:moveTo>
                <a:cubicBezTo>
                  <a:pt x="202420" y="643938"/>
                  <a:pt x="192355" y="632277"/>
                  <a:pt x="179137" y="625479"/>
                </a:cubicBezTo>
                <a:cubicBezTo>
                  <a:pt x="183851" y="619644"/>
                  <a:pt x="186437" y="612377"/>
                  <a:pt x="186471" y="604876"/>
                </a:cubicBezTo>
                <a:cubicBezTo>
                  <a:pt x="186471" y="586464"/>
                  <a:pt x="171546" y="571538"/>
                  <a:pt x="153134" y="571538"/>
                </a:cubicBezTo>
                <a:cubicBezTo>
                  <a:pt x="134722" y="571538"/>
                  <a:pt x="119796" y="586464"/>
                  <a:pt x="119796" y="604876"/>
                </a:cubicBezTo>
                <a:cubicBezTo>
                  <a:pt x="119831" y="612377"/>
                  <a:pt x="122417" y="619644"/>
                  <a:pt x="127130" y="625479"/>
                </a:cubicBezTo>
                <a:cubicBezTo>
                  <a:pt x="113913" y="632277"/>
                  <a:pt x="103848" y="643938"/>
                  <a:pt x="99051" y="658006"/>
                </a:cubicBezTo>
                <a:cubicBezTo>
                  <a:pt x="77515" y="628137"/>
                  <a:pt x="84270" y="586465"/>
                  <a:pt x="114139" y="564929"/>
                </a:cubicBezTo>
                <a:cubicBezTo>
                  <a:pt x="144008" y="543393"/>
                  <a:pt x="185681" y="550148"/>
                  <a:pt x="207217" y="580017"/>
                </a:cubicBezTo>
                <a:cubicBezTo>
                  <a:pt x="224006" y="603302"/>
                  <a:pt x="224006" y="634721"/>
                  <a:pt x="207217" y="658006"/>
                </a:cubicBezTo>
                <a:close/>
                <a:moveTo>
                  <a:pt x="314611" y="476946"/>
                </a:moveTo>
                <a:cubicBezTo>
                  <a:pt x="317620" y="445135"/>
                  <a:pt x="345847" y="421787"/>
                  <a:pt x="377658" y="424797"/>
                </a:cubicBezTo>
                <a:cubicBezTo>
                  <a:pt x="405303" y="427413"/>
                  <a:pt x="427191" y="449300"/>
                  <a:pt x="429806" y="476946"/>
                </a:cubicBezTo>
                <a:cubicBezTo>
                  <a:pt x="395323" y="501469"/>
                  <a:pt x="349094" y="501469"/>
                  <a:pt x="314611" y="476946"/>
                </a:cubicBezTo>
                <a:close/>
                <a:moveTo>
                  <a:pt x="345720" y="378952"/>
                </a:moveTo>
                <a:cubicBezTo>
                  <a:pt x="345725" y="364323"/>
                  <a:pt x="357589" y="352467"/>
                  <a:pt x="372218" y="352473"/>
                </a:cubicBezTo>
                <a:cubicBezTo>
                  <a:pt x="386848" y="352479"/>
                  <a:pt x="398704" y="364342"/>
                  <a:pt x="398698" y="378972"/>
                </a:cubicBezTo>
                <a:cubicBezTo>
                  <a:pt x="398692" y="393597"/>
                  <a:pt x="386834" y="405451"/>
                  <a:pt x="372209" y="405451"/>
                </a:cubicBezTo>
                <a:cubicBezTo>
                  <a:pt x="357582" y="405435"/>
                  <a:pt x="345730" y="393579"/>
                  <a:pt x="345720" y="378952"/>
                </a:cubicBezTo>
                <a:close/>
                <a:moveTo>
                  <a:pt x="553422" y="673980"/>
                </a:moveTo>
                <a:cubicBezTo>
                  <a:pt x="554572" y="653070"/>
                  <a:pt x="572455" y="637049"/>
                  <a:pt x="593365" y="638199"/>
                </a:cubicBezTo>
                <a:cubicBezTo>
                  <a:pt x="612669" y="639260"/>
                  <a:pt x="628085" y="654676"/>
                  <a:pt x="629146" y="673980"/>
                </a:cubicBezTo>
                <a:cubicBezTo>
                  <a:pt x="606381" y="689791"/>
                  <a:pt x="576187" y="689791"/>
                  <a:pt x="553422" y="673980"/>
                </a:cubicBezTo>
                <a:close/>
                <a:moveTo>
                  <a:pt x="576996" y="604876"/>
                </a:moveTo>
                <a:cubicBezTo>
                  <a:pt x="576996" y="596985"/>
                  <a:pt x="583393" y="590588"/>
                  <a:pt x="591284" y="590588"/>
                </a:cubicBezTo>
                <a:cubicBezTo>
                  <a:pt x="599174" y="590588"/>
                  <a:pt x="605571" y="596985"/>
                  <a:pt x="605571" y="604876"/>
                </a:cubicBezTo>
                <a:cubicBezTo>
                  <a:pt x="605571" y="612766"/>
                  <a:pt x="599174" y="619163"/>
                  <a:pt x="591284" y="619163"/>
                </a:cubicBezTo>
                <a:cubicBezTo>
                  <a:pt x="583393" y="619163"/>
                  <a:pt x="576996" y="612766"/>
                  <a:pt x="576996" y="604876"/>
                </a:cubicBezTo>
                <a:close/>
                <a:moveTo>
                  <a:pt x="657959" y="619163"/>
                </a:moveTo>
                <a:cubicBezTo>
                  <a:pt x="657955" y="633114"/>
                  <a:pt x="653549" y="646707"/>
                  <a:pt x="645367" y="658006"/>
                </a:cubicBezTo>
                <a:cubicBezTo>
                  <a:pt x="640570" y="643938"/>
                  <a:pt x="630505" y="632277"/>
                  <a:pt x="617287" y="625479"/>
                </a:cubicBezTo>
                <a:cubicBezTo>
                  <a:pt x="622001" y="619644"/>
                  <a:pt x="624588" y="612377"/>
                  <a:pt x="624621" y="604876"/>
                </a:cubicBezTo>
                <a:cubicBezTo>
                  <a:pt x="624621" y="586464"/>
                  <a:pt x="609696" y="571538"/>
                  <a:pt x="591284" y="571538"/>
                </a:cubicBezTo>
                <a:cubicBezTo>
                  <a:pt x="572872" y="571538"/>
                  <a:pt x="557946" y="586464"/>
                  <a:pt x="557946" y="604876"/>
                </a:cubicBezTo>
                <a:cubicBezTo>
                  <a:pt x="557981" y="612377"/>
                  <a:pt x="560567" y="619644"/>
                  <a:pt x="565280" y="625479"/>
                </a:cubicBezTo>
                <a:cubicBezTo>
                  <a:pt x="552063" y="632277"/>
                  <a:pt x="541998" y="643938"/>
                  <a:pt x="537201" y="658006"/>
                </a:cubicBezTo>
                <a:cubicBezTo>
                  <a:pt x="515665" y="628137"/>
                  <a:pt x="522420" y="586465"/>
                  <a:pt x="552289" y="564929"/>
                </a:cubicBezTo>
                <a:cubicBezTo>
                  <a:pt x="582159" y="543393"/>
                  <a:pt x="623831" y="550148"/>
                  <a:pt x="645367" y="580018"/>
                </a:cubicBezTo>
                <a:cubicBezTo>
                  <a:pt x="653584" y="591413"/>
                  <a:pt x="657990" y="605114"/>
                  <a:pt x="657959" y="619163"/>
                </a:cubicBezTo>
                <a:close/>
                <a:moveTo>
                  <a:pt x="446361" y="462201"/>
                </a:moveTo>
                <a:cubicBezTo>
                  <a:pt x="440251" y="439871"/>
                  <a:pt x="424435" y="421464"/>
                  <a:pt x="403279" y="412061"/>
                </a:cubicBezTo>
                <a:cubicBezTo>
                  <a:pt x="421666" y="394901"/>
                  <a:pt x="422662" y="366085"/>
                  <a:pt x="405501" y="347698"/>
                </a:cubicBezTo>
                <a:cubicBezTo>
                  <a:pt x="388342" y="329311"/>
                  <a:pt x="359525" y="328316"/>
                  <a:pt x="341138" y="345475"/>
                </a:cubicBezTo>
                <a:cubicBezTo>
                  <a:pt x="322751" y="362635"/>
                  <a:pt x="321756" y="391452"/>
                  <a:pt x="338916" y="409839"/>
                </a:cubicBezTo>
                <a:cubicBezTo>
                  <a:pt x="339630" y="410605"/>
                  <a:pt x="340372" y="411346"/>
                  <a:pt x="341138" y="412061"/>
                </a:cubicBezTo>
                <a:cubicBezTo>
                  <a:pt x="319982" y="421464"/>
                  <a:pt x="304167" y="439871"/>
                  <a:pt x="298057" y="462201"/>
                </a:cubicBezTo>
                <a:cubicBezTo>
                  <a:pt x="260992" y="421248"/>
                  <a:pt x="264144" y="358002"/>
                  <a:pt x="305098" y="320938"/>
                </a:cubicBezTo>
                <a:cubicBezTo>
                  <a:pt x="346050" y="283873"/>
                  <a:pt x="409296" y="287025"/>
                  <a:pt x="446361" y="327978"/>
                </a:cubicBezTo>
                <a:cubicBezTo>
                  <a:pt x="480841" y="366076"/>
                  <a:pt x="480841" y="424103"/>
                  <a:pt x="446361" y="462201"/>
                </a:cubicBezTo>
                <a:close/>
                <a:moveTo>
                  <a:pt x="620097" y="331080"/>
                </a:moveTo>
                <a:cubicBezTo>
                  <a:pt x="621247" y="310170"/>
                  <a:pt x="639130" y="294149"/>
                  <a:pt x="660040" y="295299"/>
                </a:cubicBezTo>
                <a:cubicBezTo>
                  <a:pt x="679344" y="296360"/>
                  <a:pt x="694760" y="311775"/>
                  <a:pt x="695821" y="331080"/>
                </a:cubicBezTo>
                <a:cubicBezTo>
                  <a:pt x="673056" y="346891"/>
                  <a:pt x="642862" y="346891"/>
                  <a:pt x="620097" y="331080"/>
                </a:cubicBezTo>
                <a:close/>
                <a:moveTo>
                  <a:pt x="643671" y="261976"/>
                </a:moveTo>
                <a:cubicBezTo>
                  <a:pt x="643671" y="254085"/>
                  <a:pt x="650068" y="247688"/>
                  <a:pt x="657959" y="247688"/>
                </a:cubicBezTo>
                <a:cubicBezTo>
                  <a:pt x="665849" y="247688"/>
                  <a:pt x="672246" y="254085"/>
                  <a:pt x="672246" y="261976"/>
                </a:cubicBezTo>
                <a:cubicBezTo>
                  <a:pt x="672246" y="269866"/>
                  <a:pt x="665849" y="276263"/>
                  <a:pt x="657959" y="276263"/>
                </a:cubicBezTo>
                <a:cubicBezTo>
                  <a:pt x="650068" y="276263"/>
                  <a:pt x="643671" y="269866"/>
                  <a:pt x="643671" y="261976"/>
                </a:cubicBezTo>
                <a:close/>
                <a:moveTo>
                  <a:pt x="657959" y="209588"/>
                </a:moveTo>
                <a:cubicBezTo>
                  <a:pt x="694720" y="209526"/>
                  <a:pt x="724570" y="239275"/>
                  <a:pt x="724634" y="276035"/>
                </a:cubicBezTo>
                <a:cubicBezTo>
                  <a:pt x="724658" y="290060"/>
                  <a:pt x="720250" y="303735"/>
                  <a:pt x="712042" y="315106"/>
                </a:cubicBezTo>
                <a:cubicBezTo>
                  <a:pt x="707245" y="301038"/>
                  <a:pt x="697180" y="289377"/>
                  <a:pt x="683962" y="282578"/>
                </a:cubicBezTo>
                <a:cubicBezTo>
                  <a:pt x="688676" y="276743"/>
                  <a:pt x="691263" y="269477"/>
                  <a:pt x="691296" y="261976"/>
                </a:cubicBezTo>
                <a:cubicBezTo>
                  <a:pt x="691296" y="243564"/>
                  <a:pt x="676371" y="228638"/>
                  <a:pt x="657959" y="228638"/>
                </a:cubicBezTo>
                <a:cubicBezTo>
                  <a:pt x="639547" y="228638"/>
                  <a:pt x="624621" y="243564"/>
                  <a:pt x="624621" y="261976"/>
                </a:cubicBezTo>
                <a:cubicBezTo>
                  <a:pt x="624656" y="269477"/>
                  <a:pt x="627242" y="276743"/>
                  <a:pt x="631955" y="282578"/>
                </a:cubicBezTo>
                <a:cubicBezTo>
                  <a:pt x="618738" y="289377"/>
                  <a:pt x="608673" y="301038"/>
                  <a:pt x="603876" y="315106"/>
                </a:cubicBezTo>
                <a:cubicBezTo>
                  <a:pt x="582360" y="285300"/>
                  <a:pt x="589082" y="243696"/>
                  <a:pt x="618887" y="222180"/>
                </a:cubicBezTo>
                <a:cubicBezTo>
                  <a:pt x="630259" y="213971"/>
                  <a:pt x="643933" y="209565"/>
                  <a:pt x="657959" y="20958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03" name="Google Shape;103;p9" descr="Atom"/>
          <p:cNvGrpSpPr/>
          <p:nvPr/>
        </p:nvGrpSpPr>
        <p:grpSpPr>
          <a:xfrm>
            <a:off x="8290067" y="2444624"/>
            <a:ext cx="555732" cy="625712"/>
            <a:chOff x="5916069" y="3207525"/>
            <a:chExt cx="659858" cy="742950"/>
          </a:xfrm>
        </p:grpSpPr>
        <p:sp>
          <p:nvSpPr>
            <p:cNvPr id="104" name="Google Shape;104;p9"/>
            <p:cNvSpPr/>
            <p:nvPr/>
          </p:nvSpPr>
          <p:spPr>
            <a:xfrm>
              <a:off x="5916069" y="3207525"/>
              <a:ext cx="659858" cy="742950"/>
            </a:xfrm>
            <a:custGeom>
              <a:avLst/>
              <a:gdLst/>
              <a:ahLst/>
              <a:cxnLst/>
              <a:rect l="l" t="t" r="r" b="b"/>
              <a:pathLst>
                <a:path w="659858" h="742950" extrusionOk="0">
                  <a:moveTo>
                    <a:pt x="568658" y="371475"/>
                  </a:moveTo>
                  <a:cubicBezTo>
                    <a:pt x="642558" y="299540"/>
                    <a:pt x="676868" y="229437"/>
                    <a:pt x="651641" y="185738"/>
                  </a:cubicBezTo>
                  <a:cubicBezTo>
                    <a:pt x="626415" y="142038"/>
                    <a:pt x="548540" y="136699"/>
                    <a:pt x="449294" y="164734"/>
                  </a:cubicBezTo>
                  <a:cubicBezTo>
                    <a:pt x="423948" y="64763"/>
                    <a:pt x="380391" y="0"/>
                    <a:pt x="329931" y="0"/>
                  </a:cubicBezTo>
                  <a:cubicBezTo>
                    <a:pt x="279470" y="0"/>
                    <a:pt x="235912" y="64763"/>
                    <a:pt x="210567" y="164734"/>
                  </a:cubicBezTo>
                  <a:cubicBezTo>
                    <a:pt x="111317" y="136699"/>
                    <a:pt x="33454" y="142036"/>
                    <a:pt x="8220" y="185738"/>
                  </a:cubicBezTo>
                  <a:cubicBezTo>
                    <a:pt x="-17014" y="229439"/>
                    <a:pt x="17303" y="299540"/>
                    <a:pt x="91204" y="371475"/>
                  </a:cubicBezTo>
                  <a:cubicBezTo>
                    <a:pt x="17303" y="443410"/>
                    <a:pt x="-17007" y="513513"/>
                    <a:pt x="8220" y="557213"/>
                  </a:cubicBezTo>
                  <a:cubicBezTo>
                    <a:pt x="23174" y="583113"/>
                    <a:pt x="56599" y="595545"/>
                    <a:pt x="102019" y="595545"/>
                  </a:cubicBezTo>
                  <a:cubicBezTo>
                    <a:pt x="138815" y="594649"/>
                    <a:pt x="175321" y="588804"/>
                    <a:pt x="210556" y="578168"/>
                  </a:cubicBezTo>
                  <a:cubicBezTo>
                    <a:pt x="235899" y="678163"/>
                    <a:pt x="279462" y="742950"/>
                    <a:pt x="329931" y="742950"/>
                  </a:cubicBezTo>
                  <a:cubicBezTo>
                    <a:pt x="380400" y="742950"/>
                    <a:pt x="423963" y="678163"/>
                    <a:pt x="449306" y="578168"/>
                  </a:cubicBezTo>
                  <a:cubicBezTo>
                    <a:pt x="484541" y="588804"/>
                    <a:pt x="521047" y="594650"/>
                    <a:pt x="557842" y="595545"/>
                  </a:cubicBezTo>
                  <a:cubicBezTo>
                    <a:pt x="603249" y="595545"/>
                    <a:pt x="636689" y="583109"/>
                    <a:pt x="651641" y="557213"/>
                  </a:cubicBezTo>
                  <a:cubicBezTo>
                    <a:pt x="676868" y="513513"/>
                    <a:pt x="642558" y="443410"/>
                    <a:pt x="568658" y="371475"/>
                  </a:cubicBezTo>
                  <a:close/>
                  <a:moveTo>
                    <a:pt x="559433" y="166073"/>
                  </a:moveTo>
                  <a:cubicBezTo>
                    <a:pt x="596658" y="166073"/>
                    <a:pt x="623713" y="175464"/>
                    <a:pt x="635140" y="195263"/>
                  </a:cubicBezTo>
                  <a:cubicBezTo>
                    <a:pt x="655686" y="230839"/>
                    <a:pt x="621847" y="293275"/>
                    <a:pt x="554626" y="358257"/>
                  </a:cubicBezTo>
                  <a:cubicBezTo>
                    <a:pt x="527816" y="333900"/>
                    <a:pt x="499388" y="311388"/>
                    <a:pt x="469537" y="290873"/>
                  </a:cubicBezTo>
                  <a:cubicBezTo>
                    <a:pt x="466696" y="254775"/>
                    <a:pt x="461417" y="218910"/>
                    <a:pt x="453734" y="183526"/>
                  </a:cubicBezTo>
                  <a:cubicBezTo>
                    <a:pt x="488019" y="172972"/>
                    <a:pt x="523574" y="167101"/>
                    <a:pt x="559433" y="166073"/>
                  </a:cubicBezTo>
                  <a:close/>
                  <a:moveTo>
                    <a:pt x="391843" y="478710"/>
                  </a:moveTo>
                  <a:cubicBezTo>
                    <a:pt x="371158" y="490654"/>
                    <a:pt x="350430" y="501597"/>
                    <a:pt x="329931" y="511493"/>
                  </a:cubicBezTo>
                  <a:cubicBezTo>
                    <a:pt x="309431" y="501600"/>
                    <a:pt x="288704" y="490657"/>
                    <a:pt x="268018" y="478713"/>
                  </a:cubicBezTo>
                  <a:cubicBezTo>
                    <a:pt x="247333" y="466770"/>
                    <a:pt x="227493" y="454291"/>
                    <a:pt x="208678" y="441486"/>
                  </a:cubicBezTo>
                  <a:cubicBezTo>
                    <a:pt x="206993" y="418782"/>
                    <a:pt x="206106" y="395360"/>
                    <a:pt x="206106" y="371475"/>
                  </a:cubicBezTo>
                  <a:cubicBezTo>
                    <a:pt x="206106" y="347590"/>
                    <a:pt x="206993" y="324168"/>
                    <a:pt x="208678" y="301466"/>
                  </a:cubicBezTo>
                  <a:cubicBezTo>
                    <a:pt x="227496" y="288661"/>
                    <a:pt x="247337" y="276182"/>
                    <a:pt x="268018" y="264239"/>
                  </a:cubicBezTo>
                  <a:cubicBezTo>
                    <a:pt x="288700" y="252295"/>
                    <a:pt x="309437" y="241359"/>
                    <a:pt x="329942" y="231464"/>
                  </a:cubicBezTo>
                  <a:cubicBezTo>
                    <a:pt x="350439" y="241357"/>
                    <a:pt x="371162" y="252297"/>
                    <a:pt x="391843" y="264239"/>
                  </a:cubicBezTo>
                  <a:cubicBezTo>
                    <a:pt x="412525" y="276180"/>
                    <a:pt x="432368" y="288661"/>
                    <a:pt x="451184" y="301469"/>
                  </a:cubicBezTo>
                  <a:cubicBezTo>
                    <a:pt x="452867" y="324167"/>
                    <a:pt x="453756" y="347589"/>
                    <a:pt x="453756" y="371478"/>
                  </a:cubicBezTo>
                  <a:cubicBezTo>
                    <a:pt x="453756" y="395367"/>
                    <a:pt x="452870" y="418785"/>
                    <a:pt x="451184" y="441487"/>
                  </a:cubicBezTo>
                  <a:cubicBezTo>
                    <a:pt x="432368" y="454288"/>
                    <a:pt x="412529" y="466767"/>
                    <a:pt x="391843" y="478710"/>
                  </a:cubicBezTo>
                  <a:close/>
                  <a:moveTo>
                    <a:pt x="449005" y="465918"/>
                  </a:moveTo>
                  <a:cubicBezTo>
                    <a:pt x="446078" y="495477"/>
                    <a:pt x="441484" y="524847"/>
                    <a:pt x="435247" y="553887"/>
                  </a:cubicBezTo>
                  <a:cubicBezTo>
                    <a:pt x="406956" y="544762"/>
                    <a:pt x="379204" y="534045"/>
                    <a:pt x="352122" y="521788"/>
                  </a:cubicBezTo>
                  <a:cubicBezTo>
                    <a:pt x="368417" y="513556"/>
                    <a:pt x="384849" y="504744"/>
                    <a:pt x="401366" y="495208"/>
                  </a:cubicBezTo>
                  <a:cubicBezTo>
                    <a:pt x="417861" y="485688"/>
                    <a:pt x="433741" y="475925"/>
                    <a:pt x="449005" y="465918"/>
                  </a:cubicBezTo>
                  <a:close/>
                  <a:moveTo>
                    <a:pt x="307738" y="521789"/>
                  </a:moveTo>
                  <a:cubicBezTo>
                    <a:pt x="280657" y="534046"/>
                    <a:pt x="252905" y="544762"/>
                    <a:pt x="224616" y="553888"/>
                  </a:cubicBezTo>
                  <a:cubicBezTo>
                    <a:pt x="218378" y="524848"/>
                    <a:pt x="213784" y="495478"/>
                    <a:pt x="210857" y="465919"/>
                  </a:cubicBezTo>
                  <a:cubicBezTo>
                    <a:pt x="226111" y="475898"/>
                    <a:pt x="241989" y="485662"/>
                    <a:pt x="258493" y="495212"/>
                  </a:cubicBezTo>
                  <a:cubicBezTo>
                    <a:pt x="275012" y="504748"/>
                    <a:pt x="291450" y="513559"/>
                    <a:pt x="307738" y="521789"/>
                  </a:cubicBezTo>
                  <a:close/>
                  <a:moveTo>
                    <a:pt x="188606" y="427374"/>
                  </a:moveTo>
                  <a:cubicBezTo>
                    <a:pt x="164471" y="410060"/>
                    <a:pt x="141333" y="391397"/>
                    <a:pt x="119302" y="371475"/>
                  </a:cubicBezTo>
                  <a:cubicBezTo>
                    <a:pt x="141333" y="351553"/>
                    <a:pt x="164471" y="332890"/>
                    <a:pt x="188606" y="315576"/>
                  </a:cubicBezTo>
                  <a:cubicBezTo>
                    <a:pt x="187592" y="333775"/>
                    <a:pt x="187076" y="352409"/>
                    <a:pt x="187056" y="371475"/>
                  </a:cubicBezTo>
                  <a:cubicBezTo>
                    <a:pt x="187056" y="390520"/>
                    <a:pt x="187573" y="409153"/>
                    <a:pt x="188606" y="427374"/>
                  </a:cubicBezTo>
                  <a:close/>
                  <a:moveTo>
                    <a:pt x="210857" y="277032"/>
                  </a:moveTo>
                  <a:cubicBezTo>
                    <a:pt x="213784" y="247473"/>
                    <a:pt x="218378" y="218103"/>
                    <a:pt x="224615" y="189063"/>
                  </a:cubicBezTo>
                  <a:cubicBezTo>
                    <a:pt x="252885" y="198181"/>
                    <a:pt x="280617" y="208888"/>
                    <a:pt x="307680" y="221133"/>
                  </a:cubicBezTo>
                  <a:cubicBezTo>
                    <a:pt x="291412" y="229353"/>
                    <a:pt x="275016" y="238222"/>
                    <a:pt x="258493" y="247739"/>
                  </a:cubicBezTo>
                  <a:cubicBezTo>
                    <a:pt x="242000" y="257261"/>
                    <a:pt x="226121" y="267025"/>
                    <a:pt x="210857" y="277032"/>
                  </a:cubicBezTo>
                  <a:close/>
                  <a:moveTo>
                    <a:pt x="352175" y="221131"/>
                  </a:moveTo>
                  <a:cubicBezTo>
                    <a:pt x="379243" y="208900"/>
                    <a:pt x="406981" y="198212"/>
                    <a:pt x="435258" y="189119"/>
                  </a:cubicBezTo>
                  <a:cubicBezTo>
                    <a:pt x="441490" y="218143"/>
                    <a:pt x="446080" y="247494"/>
                    <a:pt x="449005" y="277035"/>
                  </a:cubicBezTo>
                  <a:cubicBezTo>
                    <a:pt x="433750" y="267054"/>
                    <a:pt x="417872" y="257289"/>
                    <a:pt x="401368" y="247739"/>
                  </a:cubicBezTo>
                  <a:cubicBezTo>
                    <a:pt x="384873" y="238218"/>
                    <a:pt x="368475" y="229349"/>
                    <a:pt x="352175" y="221131"/>
                  </a:cubicBezTo>
                  <a:close/>
                  <a:moveTo>
                    <a:pt x="471255" y="315576"/>
                  </a:moveTo>
                  <a:cubicBezTo>
                    <a:pt x="495391" y="332890"/>
                    <a:pt x="518529" y="351553"/>
                    <a:pt x="540560" y="371475"/>
                  </a:cubicBezTo>
                  <a:cubicBezTo>
                    <a:pt x="518529" y="391397"/>
                    <a:pt x="495391" y="410060"/>
                    <a:pt x="471255" y="427374"/>
                  </a:cubicBezTo>
                  <a:cubicBezTo>
                    <a:pt x="472270" y="409175"/>
                    <a:pt x="472787" y="390542"/>
                    <a:pt x="472806" y="371475"/>
                  </a:cubicBezTo>
                  <a:cubicBezTo>
                    <a:pt x="472806" y="352430"/>
                    <a:pt x="472289" y="333797"/>
                    <a:pt x="471255" y="315576"/>
                  </a:cubicBezTo>
                  <a:close/>
                  <a:moveTo>
                    <a:pt x="329931" y="19050"/>
                  </a:moveTo>
                  <a:cubicBezTo>
                    <a:pt x="371013" y="19050"/>
                    <a:pt x="408165" y="79567"/>
                    <a:pt x="430829" y="170278"/>
                  </a:cubicBezTo>
                  <a:cubicBezTo>
                    <a:pt x="396332" y="181318"/>
                    <a:pt x="362623" y="194681"/>
                    <a:pt x="329931" y="210276"/>
                  </a:cubicBezTo>
                  <a:cubicBezTo>
                    <a:pt x="297239" y="194682"/>
                    <a:pt x="263529" y="181319"/>
                    <a:pt x="229032" y="170278"/>
                  </a:cubicBezTo>
                  <a:cubicBezTo>
                    <a:pt x="251696" y="79567"/>
                    <a:pt x="288849" y="19050"/>
                    <a:pt x="329931" y="19050"/>
                  </a:cubicBezTo>
                  <a:close/>
                  <a:moveTo>
                    <a:pt x="24721" y="195263"/>
                  </a:moveTo>
                  <a:cubicBezTo>
                    <a:pt x="45263" y="159688"/>
                    <a:pt x="116249" y="157769"/>
                    <a:pt x="206138" y="183495"/>
                  </a:cubicBezTo>
                  <a:cubicBezTo>
                    <a:pt x="198451" y="218890"/>
                    <a:pt x="193168" y="254764"/>
                    <a:pt x="190327" y="290873"/>
                  </a:cubicBezTo>
                  <a:cubicBezTo>
                    <a:pt x="160474" y="311388"/>
                    <a:pt x="132045" y="333900"/>
                    <a:pt x="105236" y="358257"/>
                  </a:cubicBezTo>
                  <a:cubicBezTo>
                    <a:pt x="38014" y="293275"/>
                    <a:pt x="4181" y="230839"/>
                    <a:pt x="24721" y="195263"/>
                  </a:cubicBezTo>
                  <a:close/>
                  <a:moveTo>
                    <a:pt x="24721" y="547688"/>
                  </a:moveTo>
                  <a:cubicBezTo>
                    <a:pt x="4181" y="512111"/>
                    <a:pt x="38014" y="449675"/>
                    <a:pt x="105240" y="384693"/>
                  </a:cubicBezTo>
                  <a:cubicBezTo>
                    <a:pt x="132049" y="409050"/>
                    <a:pt x="160477" y="431563"/>
                    <a:pt x="190329" y="452077"/>
                  </a:cubicBezTo>
                  <a:cubicBezTo>
                    <a:pt x="193170" y="488186"/>
                    <a:pt x="198452" y="524060"/>
                    <a:pt x="206140" y="559455"/>
                  </a:cubicBezTo>
                  <a:cubicBezTo>
                    <a:pt x="116246" y="585183"/>
                    <a:pt x="45260" y="583267"/>
                    <a:pt x="24721" y="547688"/>
                  </a:cubicBezTo>
                  <a:close/>
                  <a:moveTo>
                    <a:pt x="329931" y="723900"/>
                  </a:moveTo>
                  <a:cubicBezTo>
                    <a:pt x="288844" y="723900"/>
                    <a:pt x="251689" y="663369"/>
                    <a:pt x="229026" y="572643"/>
                  </a:cubicBezTo>
                  <a:cubicBezTo>
                    <a:pt x="263525" y="561601"/>
                    <a:pt x="297237" y="548235"/>
                    <a:pt x="329931" y="532638"/>
                  </a:cubicBezTo>
                  <a:cubicBezTo>
                    <a:pt x="362624" y="548235"/>
                    <a:pt x="396337" y="561601"/>
                    <a:pt x="430837" y="572643"/>
                  </a:cubicBezTo>
                  <a:cubicBezTo>
                    <a:pt x="408173" y="663369"/>
                    <a:pt x="371017" y="723900"/>
                    <a:pt x="329931" y="723900"/>
                  </a:cubicBezTo>
                  <a:close/>
                  <a:moveTo>
                    <a:pt x="635140" y="547688"/>
                  </a:moveTo>
                  <a:cubicBezTo>
                    <a:pt x="614599" y="583262"/>
                    <a:pt x="543613" y="585181"/>
                    <a:pt x="453723" y="559455"/>
                  </a:cubicBezTo>
                  <a:cubicBezTo>
                    <a:pt x="461411" y="524060"/>
                    <a:pt x="466694" y="488186"/>
                    <a:pt x="469535" y="452077"/>
                  </a:cubicBezTo>
                  <a:cubicBezTo>
                    <a:pt x="499387" y="431563"/>
                    <a:pt x="527816" y="409050"/>
                    <a:pt x="554626" y="384693"/>
                  </a:cubicBezTo>
                  <a:cubicBezTo>
                    <a:pt x="621847" y="449675"/>
                    <a:pt x="655686" y="512111"/>
                    <a:pt x="635140" y="5476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9"/>
            <p:cNvSpPr/>
            <p:nvPr/>
          </p:nvSpPr>
          <p:spPr>
            <a:xfrm>
              <a:off x="6188850" y="3521850"/>
              <a:ext cx="114300" cy="114300"/>
            </a:xfrm>
            <a:custGeom>
              <a:avLst/>
              <a:gdLst/>
              <a:ahLst/>
              <a:cxnLst/>
              <a:rect l="l" t="t" r="r" b="b"/>
              <a:pathLst>
                <a:path w="114300" h="114300" extrusionOk="0">
                  <a:moveTo>
                    <a:pt x="57150" y="0"/>
                  </a:moveTo>
                  <a:cubicBezTo>
                    <a:pt x="25587" y="0"/>
                    <a:pt x="0" y="25587"/>
                    <a:pt x="0" y="57150"/>
                  </a:cubicBezTo>
                  <a:cubicBezTo>
                    <a:pt x="0" y="88713"/>
                    <a:pt x="25587" y="114300"/>
                    <a:pt x="57150" y="114300"/>
                  </a:cubicBezTo>
                  <a:cubicBezTo>
                    <a:pt x="88713" y="114300"/>
                    <a:pt x="114300" y="88713"/>
                    <a:pt x="114300" y="57150"/>
                  </a:cubicBezTo>
                  <a:cubicBezTo>
                    <a:pt x="114266" y="25601"/>
                    <a:pt x="88699" y="34"/>
                    <a:pt x="57150" y="0"/>
                  </a:cubicBezTo>
                  <a:close/>
                  <a:moveTo>
                    <a:pt x="57150" y="95250"/>
                  </a:moveTo>
                  <a:cubicBezTo>
                    <a:pt x="36108" y="95250"/>
                    <a:pt x="19050" y="78192"/>
                    <a:pt x="19050" y="57150"/>
                  </a:cubicBezTo>
                  <a:cubicBezTo>
                    <a:pt x="19050" y="36108"/>
                    <a:pt x="36108" y="19050"/>
                    <a:pt x="57150" y="19050"/>
                  </a:cubicBezTo>
                  <a:cubicBezTo>
                    <a:pt x="78192" y="19050"/>
                    <a:pt x="95250" y="36108"/>
                    <a:pt x="95250" y="57150"/>
                  </a:cubicBezTo>
                  <a:cubicBezTo>
                    <a:pt x="95226" y="78182"/>
                    <a:pt x="78182" y="95226"/>
                    <a:pt x="57150" y="952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6" name="Google Shape;106;p9"/>
          <p:cNvSpPr txBox="1"/>
          <p:nvPr>
            <p:ph type="title"/>
          </p:nvPr>
        </p:nvSpPr>
        <p:spPr>
          <a:xfrm>
            <a:off x="1253075" y="1142500"/>
            <a:ext cx="9753600" cy="725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a:t>This is your choice board title.</a:t>
            </a:r>
            <a:endParaRPr lang="en-GB"/>
          </a:p>
        </p:txBody>
      </p:sp>
      <p:sp>
        <p:nvSpPr>
          <p:cNvPr id="107" name="Google Shape;107;p9"/>
          <p:cNvSpPr txBox="1"/>
          <p:nvPr/>
        </p:nvSpPr>
        <p:spPr>
          <a:xfrm>
            <a:off x="1436195" y="4657795"/>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THIS IS TITLE SEVEN</a:t>
            </a:r>
            <a:endParaRPr>
              <a:solidFill>
                <a:schemeClr val="accent6"/>
              </a:solidFill>
            </a:endParaRPr>
          </a:p>
        </p:txBody>
      </p:sp>
      <p:sp>
        <p:nvSpPr>
          <p:cNvPr id="108" name="Google Shape;108;p9"/>
          <p:cNvSpPr txBox="1"/>
          <p:nvPr/>
        </p:nvSpPr>
        <p:spPr>
          <a:xfrm>
            <a:off x="3060113" y="4652749"/>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5"/>
                </a:solidFill>
                <a:latin typeface="Barlow Condensed" panose="00000506000000000000"/>
                <a:ea typeface="Barlow Condensed" panose="00000506000000000000"/>
                <a:cs typeface="Barlow Condensed" panose="00000506000000000000"/>
                <a:sym typeface="Barlow Condensed" panose="00000506000000000000"/>
              </a:rPr>
              <a:t>THIS IS TITLE EIGHT</a:t>
            </a:r>
            <a:endParaRPr>
              <a:solidFill>
                <a:schemeClr val="accent5"/>
              </a:solidFill>
            </a:endParaRPr>
          </a:p>
        </p:txBody>
      </p:sp>
      <p:sp>
        <p:nvSpPr>
          <p:cNvPr id="109" name="Google Shape;109;p9"/>
          <p:cNvSpPr txBox="1"/>
          <p:nvPr/>
        </p:nvSpPr>
        <p:spPr>
          <a:xfrm>
            <a:off x="4676965" y="4652748"/>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4"/>
                </a:solidFill>
                <a:latin typeface="Barlow Condensed" panose="00000506000000000000"/>
                <a:ea typeface="Barlow Condensed" panose="00000506000000000000"/>
                <a:cs typeface="Barlow Condensed" panose="00000506000000000000"/>
                <a:sym typeface="Barlow Condensed" panose="00000506000000000000"/>
              </a:rPr>
              <a:t>THIS IS TITLE NINE</a:t>
            </a:r>
            <a:endParaRPr>
              <a:solidFill>
                <a:schemeClr val="accent4"/>
              </a:solidFill>
            </a:endParaRPr>
          </a:p>
        </p:txBody>
      </p:sp>
      <p:sp>
        <p:nvSpPr>
          <p:cNvPr id="110" name="Google Shape;110;p9"/>
          <p:cNvSpPr txBox="1"/>
          <p:nvPr/>
        </p:nvSpPr>
        <p:spPr>
          <a:xfrm>
            <a:off x="6306939" y="4653758"/>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3"/>
                </a:solidFill>
                <a:latin typeface="Barlow Condensed" panose="00000506000000000000"/>
                <a:ea typeface="Barlow Condensed" panose="00000506000000000000"/>
                <a:cs typeface="Barlow Condensed" panose="00000506000000000000"/>
                <a:sym typeface="Barlow Condensed" panose="00000506000000000000"/>
              </a:rPr>
              <a:t>THIS IS TITLE TEN</a:t>
            </a:r>
            <a:endParaRPr>
              <a:solidFill>
                <a:schemeClr val="accent3"/>
              </a:solidFill>
            </a:endParaRPr>
          </a:p>
        </p:txBody>
      </p:sp>
      <p:sp>
        <p:nvSpPr>
          <p:cNvPr id="111" name="Google Shape;111;p9"/>
          <p:cNvSpPr txBox="1"/>
          <p:nvPr/>
        </p:nvSpPr>
        <p:spPr>
          <a:xfrm>
            <a:off x="7911680" y="4671923"/>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2"/>
                </a:solidFill>
                <a:latin typeface="Barlow Condensed" panose="00000506000000000000"/>
                <a:ea typeface="Barlow Condensed" panose="00000506000000000000"/>
                <a:cs typeface="Barlow Condensed" panose="00000506000000000000"/>
                <a:sym typeface="Barlow Condensed" panose="00000506000000000000"/>
              </a:rPr>
              <a:t>THIS IS TITLE ELEVEN</a:t>
            </a:r>
            <a:endParaRPr>
              <a:solidFill>
                <a:schemeClr val="accent2"/>
              </a:solidFill>
            </a:endParaRPr>
          </a:p>
        </p:txBody>
      </p:sp>
      <p:sp>
        <p:nvSpPr>
          <p:cNvPr id="112" name="Google Shape;112;p9"/>
          <p:cNvSpPr txBox="1"/>
          <p:nvPr/>
        </p:nvSpPr>
        <p:spPr>
          <a:xfrm>
            <a:off x="9535598" y="4648709"/>
            <a:ext cx="12534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0" i="0" u="none" strike="noStrike" cap="none">
                <a:solidFill>
                  <a:schemeClr val="accent1"/>
                </a:solidFill>
                <a:latin typeface="Barlow Condensed" panose="00000506000000000000"/>
                <a:ea typeface="Barlow Condensed" panose="00000506000000000000"/>
                <a:cs typeface="Barlow Condensed" panose="00000506000000000000"/>
                <a:sym typeface="Barlow Condensed" panose="00000506000000000000"/>
              </a:rPr>
              <a:t>THIS IS TITLE TWELVE</a:t>
            </a:r>
            <a:endParaRPr>
              <a:solidFill>
                <a:schemeClr val="accent1"/>
              </a:solidFill>
            </a:endParaRPr>
          </a:p>
        </p:txBody>
      </p:sp>
      <p:grpSp>
        <p:nvGrpSpPr>
          <p:cNvPr id="113" name="Google Shape;113;p9"/>
          <p:cNvGrpSpPr/>
          <p:nvPr/>
        </p:nvGrpSpPr>
        <p:grpSpPr>
          <a:xfrm>
            <a:off x="1645186" y="3998320"/>
            <a:ext cx="873828" cy="725199"/>
            <a:chOff x="2402185" y="-646212"/>
            <a:chExt cx="778535" cy="646115"/>
          </a:xfrm>
        </p:grpSpPr>
        <p:sp>
          <p:nvSpPr>
            <p:cNvPr id="114" name="Google Shape;114;p9"/>
            <p:cNvSpPr/>
            <p:nvPr/>
          </p:nvSpPr>
          <p:spPr>
            <a:xfrm>
              <a:off x="2857122" y="-322935"/>
              <a:ext cx="323598" cy="322838"/>
            </a:xfrm>
            <a:custGeom>
              <a:avLst/>
              <a:gdLst/>
              <a:ahLst/>
              <a:cxnLst/>
              <a:rect l="l" t="t" r="r" b="b"/>
              <a:pathLst>
                <a:path w="405765" h="404812" extrusionOk="0">
                  <a:moveTo>
                    <a:pt x="0" y="178118"/>
                  </a:moveTo>
                  <a:lnTo>
                    <a:pt x="0" y="225742"/>
                  </a:lnTo>
                  <a:lnTo>
                    <a:pt x="41910" y="246698"/>
                  </a:lnTo>
                  <a:cubicBezTo>
                    <a:pt x="45413" y="259670"/>
                    <a:pt x="50533" y="272150"/>
                    <a:pt x="57150" y="283845"/>
                  </a:cubicBezTo>
                  <a:lnTo>
                    <a:pt x="42863" y="328613"/>
                  </a:lnTo>
                  <a:lnTo>
                    <a:pt x="76200" y="361950"/>
                  </a:lnTo>
                  <a:lnTo>
                    <a:pt x="120968" y="347663"/>
                  </a:lnTo>
                  <a:cubicBezTo>
                    <a:pt x="132661" y="354281"/>
                    <a:pt x="145142" y="359401"/>
                    <a:pt x="158115" y="362903"/>
                  </a:cubicBezTo>
                  <a:lnTo>
                    <a:pt x="179070" y="404813"/>
                  </a:lnTo>
                  <a:lnTo>
                    <a:pt x="226695" y="404813"/>
                  </a:lnTo>
                  <a:lnTo>
                    <a:pt x="247650" y="362903"/>
                  </a:lnTo>
                  <a:cubicBezTo>
                    <a:pt x="260622" y="359400"/>
                    <a:pt x="273103" y="354280"/>
                    <a:pt x="284798" y="347663"/>
                  </a:cubicBezTo>
                  <a:lnTo>
                    <a:pt x="329565" y="362903"/>
                  </a:lnTo>
                  <a:lnTo>
                    <a:pt x="362903" y="328613"/>
                  </a:lnTo>
                  <a:lnTo>
                    <a:pt x="348615" y="284798"/>
                  </a:lnTo>
                  <a:cubicBezTo>
                    <a:pt x="355232" y="273103"/>
                    <a:pt x="360352" y="260622"/>
                    <a:pt x="363855" y="247650"/>
                  </a:cubicBezTo>
                  <a:lnTo>
                    <a:pt x="405765" y="226695"/>
                  </a:lnTo>
                  <a:lnTo>
                    <a:pt x="405765" y="179070"/>
                  </a:lnTo>
                  <a:lnTo>
                    <a:pt x="363855" y="158115"/>
                  </a:lnTo>
                  <a:cubicBezTo>
                    <a:pt x="360352" y="145143"/>
                    <a:pt x="355232" y="132662"/>
                    <a:pt x="348615" y="120968"/>
                  </a:cubicBezTo>
                  <a:lnTo>
                    <a:pt x="363855" y="76200"/>
                  </a:lnTo>
                  <a:lnTo>
                    <a:pt x="329565" y="41910"/>
                  </a:lnTo>
                  <a:lnTo>
                    <a:pt x="284798" y="57150"/>
                  </a:lnTo>
                  <a:cubicBezTo>
                    <a:pt x="273025" y="50696"/>
                    <a:pt x="260564" y="45584"/>
                    <a:pt x="247650" y="41910"/>
                  </a:cubicBezTo>
                  <a:lnTo>
                    <a:pt x="226695" y="0"/>
                  </a:lnTo>
                  <a:lnTo>
                    <a:pt x="179070" y="0"/>
                  </a:lnTo>
                  <a:lnTo>
                    <a:pt x="158115" y="41910"/>
                  </a:lnTo>
                  <a:cubicBezTo>
                    <a:pt x="145142" y="45411"/>
                    <a:pt x="132661" y="50531"/>
                    <a:pt x="120968" y="57150"/>
                  </a:cubicBezTo>
                  <a:lnTo>
                    <a:pt x="76200" y="41910"/>
                  </a:lnTo>
                  <a:lnTo>
                    <a:pt x="42863" y="75248"/>
                  </a:lnTo>
                  <a:lnTo>
                    <a:pt x="57150" y="120015"/>
                  </a:lnTo>
                  <a:cubicBezTo>
                    <a:pt x="50697" y="131789"/>
                    <a:pt x="45585" y="144249"/>
                    <a:pt x="41910" y="157163"/>
                  </a:cubicBezTo>
                  <a:close/>
                  <a:moveTo>
                    <a:pt x="57721" y="170498"/>
                  </a:moveTo>
                  <a:lnTo>
                    <a:pt x="60122" y="162706"/>
                  </a:lnTo>
                  <a:cubicBezTo>
                    <a:pt x="63399" y="151197"/>
                    <a:pt x="67922" y="140078"/>
                    <a:pt x="73609" y="129550"/>
                  </a:cubicBezTo>
                  <a:lnTo>
                    <a:pt x="77876" y="122225"/>
                  </a:lnTo>
                  <a:lnTo>
                    <a:pt x="75295" y="114157"/>
                  </a:lnTo>
                  <a:lnTo>
                    <a:pt x="64541" y="80429"/>
                  </a:lnTo>
                  <a:lnTo>
                    <a:pt x="81286" y="63675"/>
                  </a:lnTo>
                  <a:lnTo>
                    <a:pt x="114833" y="75105"/>
                  </a:lnTo>
                  <a:lnTo>
                    <a:pt x="123063" y="77915"/>
                  </a:lnTo>
                  <a:lnTo>
                    <a:pt x="130569" y="73533"/>
                  </a:lnTo>
                  <a:cubicBezTo>
                    <a:pt x="140885" y="67700"/>
                    <a:pt x="151902" y="63202"/>
                    <a:pt x="163354" y="60150"/>
                  </a:cubicBezTo>
                  <a:lnTo>
                    <a:pt x="171450" y="57931"/>
                  </a:lnTo>
                  <a:lnTo>
                    <a:pt x="175203" y="50435"/>
                  </a:lnTo>
                  <a:lnTo>
                    <a:pt x="190891" y="19002"/>
                  </a:lnTo>
                  <a:lnTo>
                    <a:pt x="214970" y="19002"/>
                  </a:lnTo>
                  <a:lnTo>
                    <a:pt x="230657" y="50435"/>
                  </a:lnTo>
                  <a:lnTo>
                    <a:pt x="234305" y="57731"/>
                  </a:lnTo>
                  <a:lnTo>
                    <a:pt x="242097" y="60122"/>
                  </a:lnTo>
                  <a:cubicBezTo>
                    <a:pt x="253602" y="63407"/>
                    <a:pt x="264716" y="67933"/>
                    <a:pt x="275244" y="73619"/>
                  </a:cubicBezTo>
                  <a:lnTo>
                    <a:pt x="282759" y="78000"/>
                  </a:lnTo>
                  <a:lnTo>
                    <a:pt x="290989" y="75190"/>
                  </a:lnTo>
                  <a:lnTo>
                    <a:pt x="324526" y="63760"/>
                  </a:lnTo>
                  <a:lnTo>
                    <a:pt x="342052" y="81296"/>
                  </a:lnTo>
                  <a:lnTo>
                    <a:pt x="330622" y="114852"/>
                  </a:lnTo>
                  <a:lnTo>
                    <a:pt x="327822" y="123073"/>
                  </a:lnTo>
                  <a:lnTo>
                    <a:pt x="332203" y="130588"/>
                  </a:lnTo>
                  <a:cubicBezTo>
                    <a:pt x="338033" y="140910"/>
                    <a:pt x="342529" y="151929"/>
                    <a:pt x="345586" y="163382"/>
                  </a:cubicBezTo>
                  <a:lnTo>
                    <a:pt x="347882" y="171431"/>
                  </a:lnTo>
                  <a:lnTo>
                    <a:pt x="355378" y="175184"/>
                  </a:lnTo>
                  <a:lnTo>
                    <a:pt x="386715" y="190843"/>
                  </a:lnTo>
                  <a:lnTo>
                    <a:pt x="386715" y="214932"/>
                  </a:lnTo>
                  <a:lnTo>
                    <a:pt x="355283" y="230629"/>
                  </a:lnTo>
                  <a:lnTo>
                    <a:pt x="347786" y="234382"/>
                  </a:lnTo>
                  <a:lnTo>
                    <a:pt x="345491" y="242430"/>
                  </a:lnTo>
                  <a:cubicBezTo>
                    <a:pt x="342434" y="253883"/>
                    <a:pt x="337938" y="264903"/>
                    <a:pt x="332108" y="275225"/>
                  </a:cubicBezTo>
                  <a:lnTo>
                    <a:pt x="327803" y="282607"/>
                  </a:lnTo>
                  <a:lnTo>
                    <a:pt x="330451" y="290732"/>
                  </a:lnTo>
                  <a:lnTo>
                    <a:pt x="341176" y="323621"/>
                  </a:lnTo>
                  <a:lnTo>
                    <a:pt x="324326" y="341033"/>
                  </a:lnTo>
                  <a:lnTo>
                    <a:pt x="290989" y="329670"/>
                  </a:lnTo>
                  <a:lnTo>
                    <a:pt x="282759" y="326869"/>
                  </a:lnTo>
                  <a:lnTo>
                    <a:pt x="275244" y="331251"/>
                  </a:lnTo>
                  <a:cubicBezTo>
                    <a:pt x="264920" y="337088"/>
                    <a:pt x="253893" y="341586"/>
                    <a:pt x="242430" y="344634"/>
                  </a:cubicBezTo>
                  <a:lnTo>
                    <a:pt x="234372" y="346939"/>
                  </a:lnTo>
                  <a:lnTo>
                    <a:pt x="230629" y="354435"/>
                  </a:lnTo>
                  <a:lnTo>
                    <a:pt x="214941" y="385867"/>
                  </a:lnTo>
                  <a:lnTo>
                    <a:pt x="190862" y="385867"/>
                  </a:lnTo>
                  <a:lnTo>
                    <a:pt x="175174" y="354435"/>
                  </a:lnTo>
                  <a:lnTo>
                    <a:pt x="171421" y="346939"/>
                  </a:lnTo>
                  <a:lnTo>
                    <a:pt x="163363" y="344634"/>
                  </a:lnTo>
                  <a:cubicBezTo>
                    <a:pt x="151911" y="341582"/>
                    <a:pt x="140895" y="337084"/>
                    <a:pt x="130578" y="331251"/>
                  </a:cubicBezTo>
                  <a:lnTo>
                    <a:pt x="123263" y="326984"/>
                  </a:lnTo>
                  <a:lnTo>
                    <a:pt x="115186" y="329555"/>
                  </a:lnTo>
                  <a:lnTo>
                    <a:pt x="81477" y="340319"/>
                  </a:lnTo>
                  <a:lnTo>
                    <a:pt x="64551" y="323393"/>
                  </a:lnTo>
                  <a:lnTo>
                    <a:pt x="75305" y="289665"/>
                  </a:lnTo>
                  <a:lnTo>
                    <a:pt x="77886" y="281597"/>
                  </a:lnTo>
                  <a:lnTo>
                    <a:pt x="73619" y="274272"/>
                  </a:lnTo>
                  <a:cubicBezTo>
                    <a:pt x="67787" y="263955"/>
                    <a:pt x="63290" y="252938"/>
                    <a:pt x="60236" y="241487"/>
                  </a:cubicBezTo>
                  <a:lnTo>
                    <a:pt x="57931" y="233429"/>
                  </a:lnTo>
                  <a:lnTo>
                    <a:pt x="50444" y="229676"/>
                  </a:lnTo>
                  <a:lnTo>
                    <a:pt x="19012" y="213979"/>
                  </a:lnTo>
                  <a:lnTo>
                    <a:pt x="19012" y="189890"/>
                  </a:lnTo>
                  <a:lnTo>
                    <a:pt x="50444" y="17419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9"/>
            <p:cNvSpPr/>
            <p:nvPr/>
          </p:nvSpPr>
          <p:spPr>
            <a:xfrm>
              <a:off x="2961981" y="-218053"/>
              <a:ext cx="113943" cy="113943"/>
            </a:xfrm>
            <a:custGeom>
              <a:avLst/>
              <a:gdLst/>
              <a:ahLst/>
              <a:cxnLst/>
              <a:rect l="l" t="t" r="r" b="b"/>
              <a:pathLst>
                <a:path w="142875" h="142875" extrusionOk="0">
                  <a:moveTo>
                    <a:pt x="71438" y="142875"/>
                  </a:moveTo>
                  <a:cubicBezTo>
                    <a:pt x="110891" y="142875"/>
                    <a:pt x="142875" y="110891"/>
                    <a:pt x="142875" y="71438"/>
                  </a:cubicBezTo>
                  <a:cubicBezTo>
                    <a:pt x="142875" y="31984"/>
                    <a:pt x="110891" y="0"/>
                    <a:pt x="71438" y="0"/>
                  </a:cubicBezTo>
                  <a:cubicBezTo>
                    <a:pt x="31984" y="0"/>
                    <a:pt x="0" y="31984"/>
                    <a:pt x="0" y="71438"/>
                  </a:cubicBezTo>
                  <a:cubicBezTo>
                    <a:pt x="-48" y="110844"/>
                    <a:pt x="31859" y="142827"/>
                    <a:pt x="71266" y="142875"/>
                  </a:cubicBezTo>
                  <a:cubicBezTo>
                    <a:pt x="71323" y="142875"/>
                    <a:pt x="71380" y="142875"/>
                    <a:pt x="71438" y="142875"/>
                  </a:cubicBezTo>
                  <a:close/>
                  <a:moveTo>
                    <a:pt x="71438" y="19002"/>
                  </a:moveTo>
                  <a:cubicBezTo>
                    <a:pt x="100371" y="19002"/>
                    <a:pt x="123825" y="42457"/>
                    <a:pt x="123825" y="71390"/>
                  </a:cubicBezTo>
                  <a:cubicBezTo>
                    <a:pt x="123825" y="100323"/>
                    <a:pt x="100371" y="123777"/>
                    <a:pt x="71438" y="123777"/>
                  </a:cubicBezTo>
                  <a:cubicBezTo>
                    <a:pt x="42504" y="123777"/>
                    <a:pt x="19050" y="100323"/>
                    <a:pt x="19050" y="71390"/>
                  </a:cubicBezTo>
                  <a:cubicBezTo>
                    <a:pt x="19092" y="42475"/>
                    <a:pt x="42522" y="19044"/>
                    <a:pt x="71438" y="1900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16" name="Google Shape;116;p9" descr="Single gear"/>
            <p:cNvGrpSpPr/>
            <p:nvPr/>
          </p:nvGrpSpPr>
          <p:grpSpPr>
            <a:xfrm>
              <a:off x="2402185" y="-646212"/>
              <a:ext cx="517430" cy="516799"/>
              <a:chOff x="6072150" y="3405150"/>
              <a:chExt cx="648652" cy="647861"/>
            </a:xfrm>
          </p:grpSpPr>
          <p:sp>
            <p:nvSpPr>
              <p:cNvPr id="117" name="Google Shape;117;p9"/>
              <p:cNvSpPr/>
              <p:nvPr/>
            </p:nvSpPr>
            <p:spPr>
              <a:xfrm>
                <a:off x="6072150" y="3405150"/>
                <a:ext cx="648652" cy="647861"/>
              </a:xfrm>
              <a:custGeom>
                <a:avLst/>
                <a:gdLst/>
                <a:ahLst/>
                <a:cxnLst/>
                <a:rect l="l" t="t" r="r" b="b"/>
                <a:pathLst>
                  <a:path w="648652" h="647861" extrusionOk="0">
                    <a:moveTo>
                      <a:pt x="91440" y="454504"/>
                    </a:moveTo>
                    <a:lnTo>
                      <a:pt x="67628" y="525942"/>
                    </a:lnTo>
                    <a:lnTo>
                      <a:pt x="121920" y="580234"/>
                    </a:lnTo>
                    <a:lnTo>
                      <a:pt x="193358" y="556422"/>
                    </a:lnTo>
                    <a:cubicBezTo>
                      <a:pt x="212309" y="567022"/>
                      <a:pt x="232453" y="575336"/>
                      <a:pt x="253365" y="581187"/>
                    </a:cubicBezTo>
                    <a:lnTo>
                      <a:pt x="286703" y="647862"/>
                    </a:lnTo>
                    <a:lnTo>
                      <a:pt x="362903" y="647862"/>
                    </a:lnTo>
                    <a:lnTo>
                      <a:pt x="396240" y="581187"/>
                    </a:lnTo>
                    <a:cubicBezTo>
                      <a:pt x="416907" y="575505"/>
                      <a:pt x="436756" y="567181"/>
                      <a:pt x="455295" y="556422"/>
                    </a:cubicBezTo>
                    <a:lnTo>
                      <a:pt x="526733" y="580234"/>
                    </a:lnTo>
                    <a:lnTo>
                      <a:pt x="581025" y="525942"/>
                    </a:lnTo>
                    <a:lnTo>
                      <a:pt x="557213" y="454504"/>
                    </a:lnTo>
                    <a:cubicBezTo>
                      <a:pt x="567808" y="435551"/>
                      <a:pt x="576122" y="415407"/>
                      <a:pt x="581978" y="394497"/>
                    </a:cubicBezTo>
                    <a:lnTo>
                      <a:pt x="648653" y="361159"/>
                    </a:lnTo>
                    <a:lnTo>
                      <a:pt x="648653" y="284959"/>
                    </a:lnTo>
                    <a:lnTo>
                      <a:pt x="581025" y="252574"/>
                    </a:lnTo>
                    <a:cubicBezTo>
                      <a:pt x="575339" y="231908"/>
                      <a:pt x="567015" y="212060"/>
                      <a:pt x="556260" y="193519"/>
                    </a:cubicBezTo>
                    <a:lnTo>
                      <a:pt x="580073" y="122082"/>
                    </a:lnTo>
                    <a:lnTo>
                      <a:pt x="525780" y="67789"/>
                    </a:lnTo>
                    <a:lnTo>
                      <a:pt x="454343" y="91602"/>
                    </a:lnTo>
                    <a:cubicBezTo>
                      <a:pt x="435391" y="81002"/>
                      <a:pt x="415247" y="72688"/>
                      <a:pt x="394335" y="66837"/>
                    </a:cubicBezTo>
                    <a:lnTo>
                      <a:pt x="361950" y="0"/>
                    </a:lnTo>
                    <a:lnTo>
                      <a:pt x="285750" y="0"/>
                    </a:lnTo>
                    <a:lnTo>
                      <a:pt x="252413" y="66675"/>
                    </a:lnTo>
                    <a:cubicBezTo>
                      <a:pt x="231745" y="72357"/>
                      <a:pt x="211896" y="80681"/>
                      <a:pt x="193358" y="91440"/>
                    </a:cubicBezTo>
                    <a:lnTo>
                      <a:pt x="121920" y="67628"/>
                    </a:lnTo>
                    <a:lnTo>
                      <a:pt x="67628" y="121920"/>
                    </a:lnTo>
                    <a:lnTo>
                      <a:pt x="91440" y="193358"/>
                    </a:lnTo>
                    <a:cubicBezTo>
                      <a:pt x="80844" y="212311"/>
                      <a:pt x="72531" y="232455"/>
                      <a:pt x="66675" y="253365"/>
                    </a:cubicBezTo>
                    <a:lnTo>
                      <a:pt x="0" y="285750"/>
                    </a:lnTo>
                    <a:lnTo>
                      <a:pt x="0" y="361950"/>
                    </a:lnTo>
                    <a:lnTo>
                      <a:pt x="66675" y="395288"/>
                    </a:lnTo>
                    <a:cubicBezTo>
                      <a:pt x="72348" y="416009"/>
                      <a:pt x="80672" y="435913"/>
                      <a:pt x="91440" y="454504"/>
                    </a:cubicBezTo>
                    <a:close/>
                    <a:moveTo>
                      <a:pt x="19050" y="297790"/>
                    </a:moveTo>
                    <a:lnTo>
                      <a:pt x="75000" y="270605"/>
                    </a:lnTo>
                    <a:lnTo>
                      <a:pt x="82782" y="266795"/>
                    </a:lnTo>
                    <a:lnTo>
                      <a:pt x="85058" y="258451"/>
                    </a:lnTo>
                    <a:cubicBezTo>
                      <a:pt x="90527" y="238987"/>
                      <a:pt x="98273" y="220236"/>
                      <a:pt x="108137" y="202587"/>
                    </a:cubicBezTo>
                    <a:lnTo>
                      <a:pt x="112147" y="195291"/>
                    </a:lnTo>
                    <a:lnTo>
                      <a:pt x="109518" y="187385"/>
                    </a:lnTo>
                    <a:lnTo>
                      <a:pt x="89421" y="127102"/>
                    </a:lnTo>
                    <a:lnTo>
                      <a:pt x="127073" y="89440"/>
                    </a:lnTo>
                    <a:lnTo>
                      <a:pt x="187338" y="109538"/>
                    </a:lnTo>
                    <a:lnTo>
                      <a:pt x="195482" y="112252"/>
                    </a:lnTo>
                    <a:lnTo>
                      <a:pt x="202911" y="107947"/>
                    </a:lnTo>
                    <a:cubicBezTo>
                      <a:pt x="220026" y="98012"/>
                      <a:pt x="238351" y="90328"/>
                      <a:pt x="257432" y="85087"/>
                    </a:cubicBezTo>
                    <a:lnTo>
                      <a:pt x="265652" y="82848"/>
                    </a:lnTo>
                    <a:lnTo>
                      <a:pt x="269462" y="75228"/>
                    </a:lnTo>
                    <a:lnTo>
                      <a:pt x="297542" y="19050"/>
                    </a:lnTo>
                    <a:lnTo>
                      <a:pt x="350044" y="19050"/>
                    </a:lnTo>
                    <a:lnTo>
                      <a:pt x="377190" y="75057"/>
                    </a:lnTo>
                    <a:lnTo>
                      <a:pt x="381000" y="82829"/>
                    </a:lnTo>
                    <a:lnTo>
                      <a:pt x="389344" y="85106"/>
                    </a:lnTo>
                    <a:cubicBezTo>
                      <a:pt x="408801" y="90583"/>
                      <a:pt x="427545" y="98332"/>
                      <a:pt x="445189" y="108194"/>
                    </a:cubicBezTo>
                    <a:lnTo>
                      <a:pt x="452495" y="112214"/>
                    </a:lnTo>
                    <a:lnTo>
                      <a:pt x="460400" y="109576"/>
                    </a:lnTo>
                    <a:lnTo>
                      <a:pt x="520665" y="89478"/>
                    </a:lnTo>
                    <a:lnTo>
                      <a:pt x="558317" y="127140"/>
                    </a:lnTo>
                    <a:lnTo>
                      <a:pt x="538220" y="187423"/>
                    </a:lnTo>
                    <a:lnTo>
                      <a:pt x="535505" y="195567"/>
                    </a:lnTo>
                    <a:lnTo>
                      <a:pt x="539810" y="202987"/>
                    </a:lnTo>
                    <a:cubicBezTo>
                      <a:pt x="549750" y="220106"/>
                      <a:pt x="557434" y="238438"/>
                      <a:pt x="562670" y="257527"/>
                    </a:cubicBezTo>
                    <a:lnTo>
                      <a:pt x="564966" y="265938"/>
                    </a:lnTo>
                    <a:lnTo>
                      <a:pt x="572824" y="269700"/>
                    </a:lnTo>
                    <a:lnTo>
                      <a:pt x="629603" y="296913"/>
                    </a:lnTo>
                    <a:lnTo>
                      <a:pt x="629603" y="349367"/>
                    </a:lnTo>
                    <a:lnTo>
                      <a:pt x="573453" y="377447"/>
                    </a:lnTo>
                    <a:lnTo>
                      <a:pt x="565833" y="381257"/>
                    </a:lnTo>
                    <a:lnTo>
                      <a:pt x="563594" y="389468"/>
                    </a:lnTo>
                    <a:cubicBezTo>
                      <a:pt x="558124" y="408931"/>
                      <a:pt x="550377" y="427682"/>
                      <a:pt x="540515" y="445332"/>
                    </a:cubicBezTo>
                    <a:lnTo>
                      <a:pt x="536505" y="452628"/>
                    </a:lnTo>
                    <a:lnTo>
                      <a:pt x="539134" y="460534"/>
                    </a:lnTo>
                    <a:lnTo>
                      <a:pt x="559232" y="520817"/>
                    </a:lnTo>
                    <a:lnTo>
                      <a:pt x="521580" y="558479"/>
                    </a:lnTo>
                    <a:lnTo>
                      <a:pt x="461315" y="538382"/>
                    </a:lnTo>
                    <a:lnTo>
                      <a:pt x="453171" y="535667"/>
                    </a:lnTo>
                    <a:lnTo>
                      <a:pt x="445741" y="539972"/>
                    </a:lnTo>
                    <a:cubicBezTo>
                      <a:pt x="428625" y="549909"/>
                      <a:pt x="410296" y="557593"/>
                      <a:pt x="391211" y="562832"/>
                    </a:cubicBezTo>
                    <a:lnTo>
                      <a:pt x="383000" y="565071"/>
                    </a:lnTo>
                    <a:lnTo>
                      <a:pt x="379190" y="572691"/>
                    </a:lnTo>
                    <a:lnTo>
                      <a:pt x="351111" y="628888"/>
                    </a:lnTo>
                    <a:lnTo>
                      <a:pt x="298494" y="628888"/>
                    </a:lnTo>
                    <a:lnTo>
                      <a:pt x="270424" y="572691"/>
                    </a:lnTo>
                    <a:lnTo>
                      <a:pt x="266614" y="565071"/>
                    </a:lnTo>
                    <a:lnTo>
                      <a:pt x="258394" y="562832"/>
                    </a:lnTo>
                    <a:cubicBezTo>
                      <a:pt x="238940" y="557355"/>
                      <a:pt x="220199" y="549606"/>
                      <a:pt x="202559" y="539744"/>
                    </a:cubicBezTo>
                    <a:lnTo>
                      <a:pt x="195253" y="535724"/>
                    </a:lnTo>
                    <a:lnTo>
                      <a:pt x="187347" y="538363"/>
                    </a:lnTo>
                    <a:lnTo>
                      <a:pt x="127083" y="558460"/>
                    </a:lnTo>
                    <a:lnTo>
                      <a:pt x="89430" y="520798"/>
                    </a:lnTo>
                    <a:lnTo>
                      <a:pt x="109538" y="460534"/>
                    </a:lnTo>
                    <a:lnTo>
                      <a:pt x="112243" y="452390"/>
                    </a:lnTo>
                    <a:lnTo>
                      <a:pt x="107947" y="444960"/>
                    </a:lnTo>
                    <a:cubicBezTo>
                      <a:pt x="98005" y="427843"/>
                      <a:pt x="90321" y="409511"/>
                      <a:pt x="85087" y="390420"/>
                    </a:cubicBezTo>
                    <a:lnTo>
                      <a:pt x="82839" y="382210"/>
                    </a:lnTo>
                    <a:lnTo>
                      <a:pt x="75219" y="378400"/>
                    </a:lnTo>
                    <a:lnTo>
                      <a:pt x="19050" y="3503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9"/>
              <p:cNvSpPr/>
              <p:nvPr/>
            </p:nvSpPr>
            <p:spPr>
              <a:xfrm>
                <a:off x="6281700" y="3614861"/>
                <a:ext cx="228600" cy="228600"/>
              </a:xfrm>
              <a:custGeom>
                <a:avLst/>
                <a:gdLst/>
                <a:ahLst/>
                <a:cxnLst/>
                <a:rect l="l" t="t" r="r" b="b"/>
                <a:pathLst>
                  <a:path w="228600" h="228600" extrusionOk="0">
                    <a:moveTo>
                      <a:pt x="114300" y="228600"/>
                    </a:moveTo>
                    <a:cubicBezTo>
                      <a:pt x="177426" y="228600"/>
                      <a:pt x="228600" y="177426"/>
                      <a:pt x="228600" y="114300"/>
                    </a:cubicBezTo>
                    <a:cubicBezTo>
                      <a:pt x="228600" y="51174"/>
                      <a:pt x="177426" y="0"/>
                      <a:pt x="114300" y="0"/>
                    </a:cubicBezTo>
                    <a:cubicBezTo>
                      <a:pt x="51174" y="0"/>
                      <a:pt x="0" y="51174"/>
                      <a:pt x="0" y="114300"/>
                    </a:cubicBezTo>
                    <a:cubicBezTo>
                      <a:pt x="199" y="177344"/>
                      <a:pt x="51256" y="228401"/>
                      <a:pt x="114300" y="228600"/>
                    </a:cubicBezTo>
                    <a:close/>
                    <a:moveTo>
                      <a:pt x="114300" y="18983"/>
                    </a:moveTo>
                    <a:cubicBezTo>
                      <a:pt x="166905" y="18983"/>
                      <a:pt x="209550" y="61629"/>
                      <a:pt x="209550" y="114233"/>
                    </a:cubicBezTo>
                    <a:cubicBezTo>
                      <a:pt x="209550" y="166838"/>
                      <a:pt x="166905" y="209483"/>
                      <a:pt x="114300" y="209483"/>
                    </a:cubicBezTo>
                    <a:cubicBezTo>
                      <a:pt x="61695" y="209483"/>
                      <a:pt x="19050" y="166838"/>
                      <a:pt x="19050" y="114233"/>
                    </a:cubicBezTo>
                    <a:cubicBezTo>
                      <a:pt x="19119" y="61656"/>
                      <a:pt x="61723" y="19052"/>
                      <a:pt x="114300" y="189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19" name="Google Shape;119;p9" descr="Medal"/>
          <p:cNvGrpSpPr/>
          <p:nvPr/>
        </p:nvGrpSpPr>
        <p:grpSpPr>
          <a:xfrm>
            <a:off x="9921325" y="4061168"/>
            <a:ext cx="431998" cy="583157"/>
            <a:chOff x="6263745" y="3498000"/>
            <a:chExt cx="564556" cy="762098"/>
          </a:xfrm>
        </p:grpSpPr>
        <p:sp>
          <p:nvSpPr>
            <p:cNvPr id="120" name="Google Shape;120;p9"/>
            <p:cNvSpPr/>
            <p:nvPr/>
          </p:nvSpPr>
          <p:spPr>
            <a:xfrm>
              <a:off x="6423052" y="3917956"/>
              <a:ext cx="244870" cy="244868"/>
            </a:xfrm>
            <a:custGeom>
              <a:avLst/>
              <a:gdLst/>
              <a:ahLst/>
              <a:cxnLst/>
              <a:rect l="l" t="t" r="r" b="b"/>
              <a:pathLst>
                <a:path w="244870" h="244868" extrusionOk="0">
                  <a:moveTo>
                    <a:pt x="122948" y="1"/>
                  </a:moveTo>
                  <a:cubicBezTo>
                    <a:pt x="55330" y="-283"/>
                    <a:pt x="285" y="54303"/>
                    <a:pt x="1" y="121921"/>
                  </a:cubicBezTo>
                  <a:cubicBezTo>
                    <a:pt x="-283" y="189539"/>
                    <a:pt x="54303" y="244584"/>
                    <a:pt x="121921" y="244868"/>
                  </a:cubicBezTo>
                  <a:cubicBezTo>
                    <a:pt x="189539" y="245152"/>
                    <a:pt x="244584" y="190566"/>
                    <a:pt x="244868" y="122948"/>
                  </a:cubicBezTo>
                  <a:cubicBezTo>
                    <a:pt x="244868" y="122923"/>
                    <a:pt x="244868" y="122898"/>
                    <a:pt x="244868" y="122874"/>
                  </a:cubicBezTo>
                  <a:cubicBezTo>
                    <a:pt x="245304" y="55451"/>
                    <a:pt x="191002" y="440"/>
                    <a:pt x="123579" y="4"/>
                  </a:cubicBezTo>
                  <a:cubicBezTo>
                    <a:pt x="123369" y="2"/>
                    <a:pt x="123158" y="1"/>
                    <a:pt x="122948" y="1"/>
                  </a:cubicBezTo>
                  <a:close/>
                  <a:moveTo>
                    <a:pt x="122948" y="225839"/>
                  </a:moveTo>
                  <a:cubicBezTo>
                    <a:pt x="65851" y="226123"/>
                    <a:pt x="19335" y="180066"/>
                    <a:pt x="19052" y="122969"/>
                  </a:cubicBezTo>
                  <a:cubicBezTo>
                    <a:pt x="18768" y="65872"/>
                    <a:pt x="64824" y="19356"/>
                    <a:pt x="121922" y="19073"/>
                  </a:cubicBezTo>
                  <a:cubicBezTo>
                    <a:pt x="179019" y="18789"/>
                    <a:pt x="225534" y="64845"/>
                    <a:pt x="225818" y="121943"/>
                  </a:cubicBezTo>
                  <a:cubicBezTo>
                    <a:pt x="225820" y="122285"/>
                    <a:pt x="225820" y="122627"/>
                    <a:pt x="225818" y="122969"/>
                  </a:cubicBezTo>
                  <a:cubicBezTo>
                    <a:pt x="225485" y="179644"/>
                    <a:pt x="179623" y="225506"/>
                    <a:pt x="122948" y="2258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9"/>
            <p:cNvSpPr/>
            <p:nvPr/>
          </p:nvSpPr>
          <p:spPr>
            <a:xfrm>
              <a:off x="6263745" y="3498000"/>
              <a:ext cx="564556" cy="762098"/>
            </a:xfrm>
            <a:custGeom>
              <a:avLst/>
              <a:gdLst/>
              <a:ahLst/>
              <a:cxnLst/>
              <a:rect l="l" t="t" r="r" b="b"/>
              <a:pathLst>
                <a:path w="564556" h="762098" extrusionOk="0">
                  <a:moveTo>
                    <a:pt x="431502" y="382629"/>
                  </a:moveTo>
                  <a:lnTo>
                    <a:pt x="564556" y="82772"/>
                  </a:lnTo>
                  <a:lnTo>
                    <a:pt x="510683" y="0"/>
                  </a:lnTo>
                  <a:lnTo>
                    <a:pt x="53864" y="0"/>
                  </a:lnTo>
                  <a:lnTo>
                    <a:pt x="0" y="82772"/>
                  </a:lnTo>
                  <a:lnTo>
                    <a:pt x="133055" y="382629"/>
                  </a:lnTo>
                  <a:cubicBezTo>
                    <a:pt x="44471" y="465043"/>
                    <a:pt x="39471" y="603663"/>
                    <a:pt x="121884" y="692247"/>
                  </a:cubicBezTo>
                  <a:cubicBezTo>
                    <a:pt x="204298" y="780829"/>
                    <a:pt x="342918" y="785831"/>
                    <a:pt x="431502" y="703417"/>
                  </a:cubicBezTo>
                  <a:cubicBezTo>
                    <a:pt x="520085" y="621003"/>
                    <a:pt x="525086" y="482382"/>
                    <a:pt x="442672" y="393800"/>
                  </a:cubicBezTo>
                  <a:cubicBezTo>
                    <a:pt x="439084" y="389943"/>
                    <a:pt x="435358" y="386217"/>
                    <a:pt x="431502" y="382629"/>
                  </a:cubicBezTo>
                  <a:close/>
                  <a:moveTo>
                    <a:pt x="542944" y="84496"/>
                  </a:moveTo>
                  <a:lnTo>
                    <a:pt x="416366" y="369761"/>
                  </a:lnTo>
                  <a:cubicBezTo>
                    <a:pt x="391245" y="350214"/>
                    <a:pt x="362152" y="336401"/>
                    <a:pt x="331127" y="329289"/>
                  </a:cubicBezTo>
                  <a:lnTo>
                    <a:pt x="401441" y="170498"/>
                  </a:lnTo>
                  <a:lnTo>
                    <a:pt x="470506" y="19050"/>
                  </a:lnTo>
                  <a:lnTo>
                    <a:pt x="500377" y="19050"/>
                  </a:lnTo>
                  <a:close/>
                  <a:moveTo>
                    <a:pt x="252727" y="325755"/>
                  </a:moveTo>
                  <a:lnTo>
                    <a:pt x="180451" y="162573"/>
                  </a:lnTo>
                  <a:lnTo>
                    <a:pt x="167116" y="133350"/>
                  </a:lnTo>
                  <a:lnTo>
                    <a:pt x="397431" y="133350"/>
                  </a:lnTo>
                  <a:lnTo>
                    <a:pt x="384096" y="162668"/>
                  </a:lnTo>
                  <a:lnTo>
                    <a:pt x="311839" y="325755"/>
                  </a:lnTo>
                  <a:cubicBezTo>
                    <a:pt x="292226" y="323024"/>
                    <a:pt x="272330" y="323024"/>
                    <a:pt x="252717" y="325755"/>
                  </a:cubicBezTo>
                  <a:close/>
                  <a:moveTo>
                    <a:pt x="406079" y="114300"/>
                  </a:moveTo>
                  <a:lnTo>
                    <a:pt x="158429" y="114300"/>
                  </a:lnTo>
                  <a:lnTo>
                    <a:pt x="114976" y="19050"/>
                  </a:lnTo>
                  <a:lnTo>
                    <a:pt x="449571" y="19050"/>
                  </a:lnTo>
                  <a:close/>
                  <a:moveTo>
                    <a:pt x="21603" y="84496"/>
                  </a:moveTo>
                  <a:lnTo>
                    <a:pt x="64198" y="19050"/>
                  </a:lnTo>
                  <a:lnTo>
                    <a:pt x="94040" y="19050"/>
                  </a:lnTo>
                  <a:lnTo>
                    <a:pt x="163068" y="170412"/>
                  </a:lnTo>
                  <a:lnTo>
                    <a:pt x="233429" y="329317"/>
                  </a:lnTo>
                  <a:cubicBezTo>
                    <a:pt x="202402" y="336432"/>
                    <a:pt x="173306" y="350245"/>
                    <a:pt x="148180" y="369789"/>
                  </a:cubicBezTo>
                  <a:close/>
                  <a:moveTo>
                    <a:pt x="282254" y="742950"/>
                  </a:moveTo>
                  <a:cubicBezTo>
                    <a:pt x="171752" y="742981"/>
                    <a:pt x="82146" y="653427"/>
                    <a:pt x="82115" y="542925"/>
                  </a:cubicBezTo>
                  <a:cubicBezTo>
                    <a:pt x="82084" y="432423"/>
                    <a:pt x="171638" y="342817"/>
                    <a:pt x="282140" y="342786"/>
                  </a:cubicBezTo>
                  <a:cubicBezTo>
                    <a:pt x="392642" y="342754"/>
                    <a:pt x="482248" y="432308"/>
                    <a:pt x="482279" y="542811"/>
                  </a:cubicBezTo>
                  <a:cubicBezTo>
                    <a:pt x="482279" y="542830"/>
                    <a:pt x="482279" y="542849"/>
                    <a:pt x="482279" y="542868"/>
                  </a:cubicBezTo>
                  <a:cubicBezTo>
                    <a:pt x="482169" y="653303"/>
                    <a:pt x="392689" y="742808"/>
                    <a:pt x="282254" y="7429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22" name="Google Shape;122;p9" descr="Closed book"/>
          <p:cNvGrpSpPr/>
          <p:nvPr/>
        </p:nvGrpSpPr>
        <p:grpSpPr>
          <a:xfrm>
            <a:off x="3457403" y="4046408"/>
            <a:ext cx="472941" cy="640758"/>
            <a:chOff x="6569775" y="3797999"/>
            <a:chExt cx="562155" cy="761628"/>
          </a:xfrm>
        </p:grpSpPr>
        <p:sp>
          <p:nvSpPr>
            <p:cNvPr id="123" name="Google Shape;123;p9"/>
            <p:cNvSpPr/>
            <p:nvPr/>
          </p:nvSpPr>
          <p:spPr>
            <a:xfrm>
              <a:off x="6569775" y="3797999"/>
              <a:ext cx="562155" cy="761628"/>
            </a:xfrm>
            <a:custGeom>
              <a:avLst/>
              <a:gdLst/>
              <a:ahLst/>
              <a:cxnLst/>
              <a:rect l="l" t="t" r="r" b="b"/>
              <a:pathLst>
                <a:path w="562155" h="761628" extrusionOk="0">
                  <a:moveTo>
                    <a:pt x="514350" y="0"/>
                  </a:moveTo>
                  <a:lnTo>
                    <a:pt x="0" y="0"/>
                  </a:lnTo>
                  <a:lnTo>
                    <a:pt x="0" y="761629"/>
                  </a:lnTo>
                  <a:lnTo>
                    <a:pt x="514350" y="761629"/>
                  </a:lnTo>
                  <a:cubicBezTo>
                    <a:pt x="540692" y="761655"/>
                    <a:pt x="562083" y="740346"/>
                    <a:pt x="562156" y="714004"/>
                  </a:cubicBezTo>
                  <a:lnTo>
                    <a:pt x="562156" y="47625"/>
                  </a:lnTo>
                  <a:cubicBezTo>
                    <a:pt x="562083" y="21283"/>
                    <a:pt x="540692" y="-26"/>
                    <a:pt x="514350" y="0"/>
                  </a:cubicBezTo>
                  <a:close/>
                  <a:moveTo>
                    <a:pt x="19050" y="19050"/>
                  </a:moveTo>
                  <a:lnTo>
                    <a:pt x="78686" y="19050"/>
                  </a:lnTo>
                  <a:lnTo>
                    <a:pt x="78686" y="742579"/>
                  </a:lnTo>
                  <a:lnTo>
                    <a:pt x="19050" y="742579"/>
                  </a:lnTo>
                  <a:close/>
                  <a:moveTo>
                    <a:pt x="543106" y="714023"/>
                  </a:moveTo>
                  <a:cubicBezTo>
                    <a:pt x="543043" y="729848"/>
                    <a:pt x="530176" y="742635"/>
                    <a:pt x="514350" y="742598"/>
                  </a:cubicBezTo>
                  <a:lnTo>
                    <a:pt x="97736" y="742598"/>
                  </a:lnTo>
                  <a:lnTo>
                    <a:pt x="97736" y="19050"/>
                  </a:lnTo>
                  <a:lnTo>
                    <a:pt x="514350" y="19050"/>
                  </a:lnTo>
                  <a:cubicBezTo>
                    <a:pt x="530176" y="19013"/>
                    <a:pt x="543043" y="31799"/>
                    <a:pt x="543106" y="476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9"/>
            <p:cNvSpPr/>
            <p:nvPr/>
          </p:nvSpPr>
          <p:spPr>
            <a:xfrm>
              <a:off x="6760275" y="4045650"/>
              <a:ext cx="266700" cy="19050"/>
            </a:xfrm>
            <a:custGeom>
              <a:avLst/>
              <a:gdLst/>
              <a:ahLst/>
              <a:cxnLst/>
              <a:rect l="l" t="t" r="r" b="b"/>
              <a:pathLst>
                <a:path w="266700" h="19050" extrusionOk="0">
                  <a:moveTo>
                    <a:pt x="0" y="0"/>
                  </a:moveTo>
                  <a:lnTo>
                    <a:pt x="266700" y="0"/>
                  </a:lnTo>
                  <a:lnTo>
                    <a:pt x="2667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9"/>
            <p:cNvSpPr/>
            <p:nvPr/>
          </p:nvSpPr>
          <p:spPr>
            <a:xfrm>
              <a:off x="6817425" y="4150425"/>
              <a:ext cx="152400" cy="19050"/>
            </a:xfrm>
            <a:custGeom>
              <a:avLst/>
              <a:gdLst/>
              <a:ahLst/>
              <a:cxnLst/>
              <a:rect l="l" t="t" r="r" b="b"/>
              <a:pathLst>
                <a:path w="152400" h="19050" extrusionOk="0">
                  <a:moveTo>
                    <a:pt x="0" y="0"/>
                  </a:moveTo>
                  <a:lnTo>
                    <a:pt x="152400" y="0"/>
                  </a:lnTo>
                  <a:lnTo>
                    <a:pt x="152400" y="19050"/>
                  </a:lnTo>
                  <a:lnTo>
                    <a:pt x="0" y="190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26" name="Google Shape;126;p9" descr="Clipboard"/>
          <p:cNvGrpSpPr/>
          <p:nvPr/>
        </p:nvGrpSpPr>
        <p:grpSpPr>
          <a:xfrm>
            <a:off x="6644104" y="3979850"/>
            <a:ext cx="602239" cy="660141"/>
            <a:chOff x="6681675" y="3947799"/>
            <a:chExt cx="695346" cy="762200"/>
          </a:xfrm>
        </p:grpSpPr>
        <p:sp>
          <p:nvSpPr>
            <p:cNvPr id="127" name="Google Shape;127;p9"/>
            <p:cNvSpPr/>
            <p:nvPr/>
          </p:nvSpPr>
          <p:spPr>
            <a:xfrm>
              <a:off x="6934085" y="3995625"/>
              <a:ext cx="66677" cy="66675"/>
            </a:xfrm>
            <a:custGeom>
              <a:avLst/>
              <a:gdLst/>
              <a:ahLst/>
              <a:cxnLst/>
              <a:rect l="l" t="t" r="r" b="b"/>
              <a:pathLst>
                <a:path w="66677" h="66675" extrusionOk="0">
                  <a:moveTo>
                    <a:pt x="33340" y="66675"/>
                  </a:moveTo>
                  <a:cubicBezTo>
                    <a:pt x="51751" y="66675"/>
                    <a:pt x="66677" y="51749"/>
                    <a:pt x="66677" y="33338"/>
                  </a:cubicBezTo>
                  <a:cubicBezTo>
                    <a:pt x="66677" y="14926"/>
                    <a:pt x="51751" y="0"/>
                    <a:pt x="33340" y="0"/>
                  </a:cubicBezTo>
                  <a:lnTo>
                    <a:pt x="32387" y="0"/>
                  </a:lnTo>
                  <a:cubicBezTo>
                    <a:pt x="14265" y="324"/>
                    <a:pt x="-200" y="15213"/>
                    <a:pt x="2" y="33338"/>
                  </a:cubicBezTo>
                  <a:cubicBezTo>
                    <a:pt x="34" y="51736"/>
                    <a:pt x="14941" y="66644"/>
                    <a:pt x="33340" y="66675"/>
                  </a:cubicBezTo>
                  <a:close/>
                  <a:moveTo>
                    <a:pt x="32711" y="19050"/>
                  </a:moveTo>
                  <a:lnTo>
                    <a:pt x="33340" y="19050"/>
                  </a:lnTo>
                  <a:cubicBezTo>
                    <a:pt x="41230" y="19050"/>
                    <a:pt x="47627" y="25447"/>
                    <a:pt x="47626" y="33338"/>
                  </a:cubicBezTo>
                  <a:cubicBezTo>
                    <a:pt x="47626" y="41229"/>
                    <a:pt x="41229" y="47625"/>
                    <a:pt x="33339" y="47625"/>
                  </a:cubicBezTo>
                  <a:cubicBezTo>
                    <a:pt x="25447" y="47625"/>
                    <a:pt x="19051" y="41228"/>
                    <a:pt x="19051" y="33337"/>
                  </a:cubicBezTo>
                  <a:cubicBezTo>
                    <a:pt x="19051" y="33293"/>
                    <a:pt x="19052" y="33248"/>
                    <a:pt x="19052" y="33204"/>
                  </a:cubicBezTo>
                  <a:cubicBezTo>
                    <a:pt x="18930" y="25530"/>
                    <a:pt x="25037" y="19201"/>
                    <a:pt x="32711" y="1905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9"/>
            <p:cNvSpPr/>
            <p:nvPr/>
          </p:nvSpPr>
          <p:spPr>
            <a:xfrm>
              <a:off x="6757875" y="4367100"/>
              <a:ext cx="209550" cy="19050"/>
            </a:xfrm>
            <a:custGeom>
              <a:avLst/>
              <a:gdLst/>
              <a:ahLst/>
              <a:cxnLst/>
              <a:rect l="l" t="t" r="r" b="b"/>
              <a:pathLst>
                <a:path w="209550" h="19050" extrusionOk="0">
                  <a:moveTo>
                    <a:pt x="209550" y="4591"/>
                  </a:moveTo>
                  <a:lnTo>
                    <a:pt x="209550" y="0"/>
                  </a:lnTo>
                  <a:lnTo>
                    <a:pt x="0" y="0"/>
                  </a:lnTo>
                  <a:lnTo>
                    <a:pt x="0" y="19050"/>
                  </a:lnTo>
                  <a:lnTo>
                    <a:pt x="195120" y="19050"/>
                  </a:lnTo>
                  <a:lnTo>
                    <a:pt x="209550" y="459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9"/>
            <p:cNvSpPr/>
            <p:nvPr/>
          </p:nvSpPr>
          <p:spPr>
            <a:xfrm>
              <a:off x="6757875" y="4481400"/>
              <a:ext cx="160410" cy="19050"/>
            </a:xfrm>
            <a:custGeom>
              <a:avLst/>
              <a:gdLst/>
              <a:ahLst/>
              <a:cxnLst/>
              <a:rect l="l" t="t" r="r" b="b"/>
              <a:pathLst>
                <a:path w="160410" h="19050" extrusionOk="0">
                  <a:moveTo>
                    <a:pt x="0" y="19050"/>
                  </a:moveTo>
                  <a:lnTo>
                    <a:pt x="154086" y="19050"/>
                  </a:lnTo>
                  <a:lnTo>
                    <a:pt x="160411" y="0"/>
                  </a:lnTo>
                  <a:lnTo>
                    <a:pt x="0" y="0"/>
                  </a:lnTo>
                  <a:lnTo>
                    <a:pt x="0" y="1905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9"/>
            <p:cNvSpPr/>
            <p:nvPr/>
          </p:nvSpPr>
          <p:spPr>
            <a:xfrm>
              <a:off x="6757875" y="4252800"/>
              <a:ext cx="328202" cy="19050"/>
            </a:xfrm>
            <a:custGeom>
              <a:avLst/>
              <a:gdLst/>
              <a:ahLst/>
              <a:cxnLst/>
              <a:rect l="l" t="t" r="r" b="b"/>
              <a:pathLst>
                <a:path w="328202" h="19050" extrusionOk="0">
                  <a:moveTo>
                    <a:pt x="328203" y="0"/>
                  </a:moveTo>
                  <a:lnTo>
                    <a:pt x="0" y="0"/>
                  </a:lnTo>
                  <a:lnTo>
                    <a:pt x="0" y="19050"/>
                  </a:lnTo>
                  <a:lnTo>
                    <a:pt x="309191" y="19050"/>
                  </a:lnTo>
                  <a:lnTo>
                    <a:pt x="32820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9"/>
            <p:cNvSpPr/>
            <p:nvPr/>
          </p:nvSpPr>
          <p:spPr>
            <a:xfrm>
              <a:off x="6938850" y="4071805"/>
              <a:ext cx="438171" cy="438360"/>
            </a:xfrm>
            <a:custGeom>
              <a:avLst/>
              <a:gdLst/>
              <a:ahLst/>
              <a:cxnLst/>
              <a:rect l="l" t="t" r="r" b="b"/>
              <a:pathLst>
                <a:path w="438171" h="438360" extrusionOk="0">
                  <a:moveTo>
                    <a:pt x="392821" y="6582"/>
                  </a:moveTo>
                  <a:cubicBezTo>
                    <a:pt x="384415" y="-2040"/>
                    <a:pt x="370611" y="-2214"/>
                    <a:pt x="361989" y="6192"/>
                  </a:cubicBezTo>
                  <a:cubicBezTo>
                    <a:pt x="361976" y="6204"/>
                    <a:pt x="361963" y="6218"/>
                    <a:pt x="361950" y="6230"/>
                  </a:cubicBezTo>
                  <a:lnTo>
                    <a:pt x="361598" y="6582"/>
                  </a:lnTo>
                  <a:lnTo>
                    <a:pt x="34519" y="334347"/>
                  </a:lnTo>
                  <a:lnTo>
                    <a:pt x="0" y="438360"/>
                  </a:lnTo>
                  <a:lnTo>
                    <a:pt x="104489" y="403880"/>
                  </a:lnTo>
                  <a:lnTo>
                    <a:pt x="431121" y="76048"/>
                  </a:lnTo>
                  <a:cubicBezTo>
                    <a:pt x="439719" y="68498"/>
                    <a:pt x="440571" y="55409"/>
                    <a:pt x="433026" y="46807"/>
                  </a:cubicBezTo>
                  <a:close/>
                  <a:moveTo>
                    <a:pt x="32718" y="400270"/>
                  </a:moveTo>
                  <a:lnTo>
                    <a:pt x="49530" y="349587"/>
                  </a:lnTo>
                  <a:cubicBezTo>
                    <a:pt x="61453" y="339321"/>
                    <a:pt x="79442" y="340664"/>
                    <a:pt x="89708" y="352589"/>
                  </a:cubicBezTo>
                  <a:cubicBezTo>
                    <a:pt x="98452" y="362745"/>
                    <a:pt x="98936" y="377623"/>
                    <a:pt x="90869" y="388325"/>
                  </a:cubicBezTo>
                  <a:lnTo>
                    <a:pt x="38138" y="405728"/>
                  </a:lnTo>
                  <a:close/>
                  <a:moveTo>
                    <a:pt x="101775" y="337519"/>
                  </a:moveTo>
                  <a:cubicBezTo>
                    <a:pt x="93750" y="329555"/>
                    <a:pt x="83134" y="324736"/>
                    <a:pt x="71857" y="323936"/>
                  </a:cubicBezTo>
                  <a:lnTo>
                    <a:pt x="324269" y="71000"/>
                  </a:lnTo>
                  <a:lnTo>
                    <a:pt x="366836" y="113577"/>
                  </a:lnTo>
                  <a:lnTo>
                    <a:pt x="115252" y="366113"/>
                  </a:lnTo>
                  <a:cubicBezTo>
                    <a:pt x="114174" y="355318"/>
                    <a:pt x="109416" y="345221"/>
                    <a:pt x="101775" y="337519"/>
                  </a:cubicBezTo>
                  <a:close/>
                  <a:moveTo>
                    <a:pt x="418529" y="61751"/>
                  </a:moveTo>
                  <a:lnTo>
                    <a:pt x="418062" y="62161"/>
                  </a:lnTo>
                  <a:lnTo>
                    <a:pt x="417624" y="62609"/>
                  </a:lnTo>
                  <a:lnTo>
                    <a:pt x="380286" y="100080"/>
                  </a:lnTo>
                  <a:lnTo>
                    <a:pt x="337718" y="57522"/>
                  </a:lnTo>
                  <a:lnTo>
                    <a:pt x="375285" y="19851"/>
                  </a:lnTo>
                  <a:cubicBezTo>
                    <a:pt x="375792" y="19349"/>
                    <a:pt x="376477" y="19068"/>
                    <a:pt x="377190" y="19070"/>
                  </a:cubicBezTo>
                  <a:cubicBezTo>
                    <a:pt x="377998" y="19074"/>
                    <a:pt x="378766" y="19420"/>
                    <a:pt x="379305" y="20022"/>
                  </a:cubicBezTo>
                  <a:lnTo>
                    <a:pt x="418805" y="59580"/>
                  </a:lnTo>
                  <a:cubicBezTo>
                    <a:pt x="419263" y="60272"/>
                    <a:pt x="419146" y="61196"/>
                    <a:pt x="418529" y="617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9"/>
            <p:cNvSpPr/>
            <p:nvPr/>
          </p:nvSpPr>
          <p:spPr>
            <a:xfrm>
              <a:off x="6681675" y="3947799"/>
              <a:ext cx="571500" cy="762200"/>
            </a:xfrm>
            <a:custGeom>
              <a:avLst/>
              <a:gdLst/>
              <a:ahLst/>
              <a:cxnLst/>
              <a:rect l="l" t="t" r="r" b="b"/>
              <a:pathLst>
                <a:path w="571500" h="762200" extrusionOk="0">
                  <a:moveTo>
                    <a:pt x="571500" y="357778"/>
                  </a:moveTo>
                  <a:lnTo>
                    <a:pt x="552450" y="376895"/>
                  </a:lnTo>
                  <a:lnTo>
                    <a:pt x="552450" y="724100"/>
                  </a:lnTo>
                  <a:cubicBezTo>
                    <a:pt x="552450" y="734621"/>
                    <a:pt x="543921" y="743150"/>
                    <a:pt x="533400" y="743150"/>
                  </a:cubicBezTo>
                  <a:lnTo>
                    <a:pt x="38100" y="743150"/>
                  </a:lnTo>
                  <a:cubicBezTo>
                    <a:pt x="27579" y="743150"/>
                    <a:pt x="19050" y="734621"/>
                    <a:pt x="19050" y="724100"/>
                  </a:cubicBezTo>
                  <a:lnTo>
                    <a:pt x="19050" y="104775"/>
                  </a:lnTo>
                  <a:cubicBezTo>
                    <a:pt x="19050" y="94254"/>
                    <a:pt x="27579" y="85725"/>
                    <a:pt x="38100" y="85725"/>
                  </a:cubicBezTo>
                  <a:lnTo>
                    <a:pt x="142875" y="85725"/>
                  </a:lnTo>
                  <a:lnTo>
                    <a:pt x="142875" y="181175"/>
                  </a:lnTo>
                  <a:lnTo>
                    <a:pt x="428625" y="181175"/>
                  </a:lnTo>
                  <a:lnTo>
                    <a:pt x="428625" y="85725"/>
                  </a:lnTo>
                  <a:lnTo>
                    <a:pt x="533400" y="85725"/>
                  </a:lnTo>
                  <a:cubicBezTo>
                    <a:pt x="543921" y="85725"/>
                    <a:pt x="552450" y="94254"/>
                    <a:pt x="552450" y="104775"/>
                  </a:cubicBezTo>
                  <a:lnTo>
                    <a:pt x="552450" y="156677"/>
                  </a:lnTo>
                  <a:lnTo>
                    <a:pt x="571500" y="137627"/>
                  </a:lnTo>
                  <a:lnTo>
                    <a:pt x="571500" y="104775"/>
                  </a:lnTo>
                  <a:cubicBezTo>
                    <a:pt x="571500" y="83733"/>
                    <a:pt x="554442" y="66675"/>
                    <a:pt x="533400" y="66675"/>
                  </a:cubicBezTo>
                  <a:lnTo>
                    <a:pt x="390525" y="66675"/>
                  </a:lnTo>
                  <a:lnTo>
                    <a:pt x="390525" y="47625"/>
                  </a:lnTo>
                  <a:cubicBezTo>
                    <a:pt x="390488" y="21338"/>
                    <a:pt x="369187" y="37"/>
                    <a:pt x="342900" y="0"/>
                  </a:cubicBezTo>
                  <a:lnTo>
                    <a:pt x="228600" y="0"/>
                  </a:lnTo>
                  <a:cubicBezTo>
                    <a:pt x="202310" y="32"/>
                    <a:pt x="181006" y="21335"/>
                    <a:pt x="180975" y="47625"/>
                  </a:cubicBezTo>
                  <a:lnTo>
                    <a:pt x="180975" y="66675"/>
                  </a:lnTo>
                  <a:lnTo>
                    <a:pt x="38100" y="66675"/>
                  </a:lnTo>
                  <a:cubicBezTo>
                    <a:pt x="17069" y="66702"/>
                    <a:pt x="27" y="83744"/>
                    <a:pt x="0" y="104775"/>
                  </a:cubicBezTo>
                  <a:lnTo>
                    <a:pt x="0" y="724100"/>
                  </a:lnTo>
                  <a:cubicBezTo>
                    <a:pt x="0" y="745142"/>
                    <a:pt x="17058" y="762200"/>
                    <a:pt x="38100" y="762200"/>
                  </a:cubicBezTo>
                  <a:lnTo>
                    <a:pt x="533400" y="762200"/>
                  </a:lnTo>
                  <a:cubicBezTo>
                    <a:pt x="554442" y="762200"/>
                    <a:pt x="571500" y="745142"/>
                    <a:pt x="571500" y="724100"/>
                  </a:cubicBezTo>
                  <a:close/>
                  <a:moveTo>
                    <a:pt x="161925" y="85725"/>
                  </a:moveTo>
                  <a:lnTo>
                    <a:pt x="200025" y="85725"/>
                  </a:lnTo>
                  <a:lnTo>
                    <a:pt x="200025" y="47625"/>
                  </a:lnTo>
                  <a:cubicBezTo>
                    <a:pt x="200025" y="31843"/>
                    <a:pt x="212818" y="19050"/>
                    <a:pt x="228600" y="19050"/>
                  </a:cubicBezTo>
                  <a:lnTo>
                    <a:pt x="342900" y="19050"/>
                  </a:lnTo>
                  <a:cubicBezTo>
                    <a:pt x="358682" y="19050"/>
                    <a:pt x="371475" y="31843"/>
                    <a:pt x="371475" y="47625"/>
                  </a:cubicBezTo>
                  <a:lnTo>
                    <a:pt x="371475" y="85725"/>
                  </a:lnTo>
                  <a:lnTo>
                    <a:pt x="409575" y="85725"/>
                  </a:lnTo>
                  <a:lnTo>
                    <a:pt x="409575" y="162125"/>
                  </a:lnTo>
                  <a:lnTo>
                    <a:pt x="161925" y="16212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33" name="Google Shape;133;p9" descr="Recycle"/>
          <p:cNvGrpSpPr/>
          <p:nvPr/>
        </p:nvGrpSpPr>
        <p:grpSpPr>
          <a:xfrm>
            <a:off x="4995216" y="4076752"/>
            <a:ext cx="612020" cy="584284"/>
            <a:chOff x="6745114" y="4094813"/>
            <a:chExt cx="803176" cy="766777"/>
          </a:xfrm>
        </p:grpSpPr>
        <p:sp>
          <p:nvSpPr>
            <p:cNvPr id="134" name="Google Shape;134;p9"/>
            <p:cNvSpPr/>
            <p:nvPr/>
          </p:nvSpPr>
          <p:spPr>
            <a:xfrm>
              <a:off x="7085868" y="4484591"/>
              <a:ext cx="462422" cy="376999"/>
            </a:xfrm>
            <a:custGeom>
              <a:avLst/>
              <a:gdLst/>
              <a:ahLst/>
              <a:cxnLst/>
              <a:rect l="l" t="t" r="r" b="b"/>
              <a:pathLst>
                <a:path w="462422" h="376999" extrusionOk="0">
                  <a:moveTo>
                    <a:pt x="453942" y="260642"/>
                  </a:moveTo>
                  <a:cubicBezTo>
                    <a:pt x="465992" y="238595"/>
                    <a:pt x="465150" y="211749"/>
                    <a:pt x="451742" y="190500"/>
                  </a:cubicBezTo>
                  <a:lnTo>
                    <a:pt x="335804" y="0"/>
                  </a:lnTo>
                  <a:lnTo>
                    <a:pt x="319526" y="9906"/>
                  </a:lnTo>
                  <a:lnTo>
                    <a:pt x="436826" y="202625"/>
                  </a:lnTo>
                  <a:cubicBezTo>
                    <a:pt x="446251" y="217882"/>
                    <a:pt x="446203" y="237165"/>
                    <a:pt x="436702" y="252374"/>
                  </a:cubicBezTo>
                  <a:cubicBezTo>
                    <a:pt x="427376" y="266771"/>
                    <a:pt x="411276" y="275333"/>
                    <a:pt x="394125" y="275015"/>
                  </a:cubicBezTo>
                  <a:lnTo>
                    <a:pt x="36690" y="275015"/>
                  </a:lnTo>
                  <a:cubicBezTo>
                    <a:pt x="36638" y="275014"/>
                    <a:pt x="36596" y="274971"/>
                    <a:pt x="36596" y="274919"/>
                  </a:cubicBezTo>
                  <a:cubicBezTo>
                    <a:pt x="36597" y="274894"/>
                    <a:pt x="36606" y="274871"/>
                    <a:pt x="36624" y="274853"/>
                  </a:cubicBezTo>
                  <a:lnTo>
                    <a:pt x="105928" y="205549"/>
                  </a:lnTo>
                  <a:lnTo>
                    <a:pt x="92459" y="192081"/>
                  </a:lnTo>
                  <a:lnTo>
                    <a:pt x="0" y="284540"/>
                  </a:lnTo>
                  <a:lnTo>
                    <a:pt x="92459" y="376999"/>
                  </a:lnTo>
                  <a:lnTo>
                    <a:pt x="105928" y="363531"/>
                  </a:lnTo>
                  <a:lnTo>
                    <a:pt x="36624" y="294227"/>
                  </a:lnTo>
                  <a:cubicBezTo>
                    <a:pt x="36586" y="294190"/>
                    <a:pt x="36587" y="294129"/>
                    <a:pt x="36625" y="294093"/>
                  </a:cubicBezTo>
                  <a:cubicBezTo>
                    <a:pt x="36643" y="294076"/>
                    <a:pt x="36666" y="294065"/>
                    <a:pt x="36690" y="294065"/>
                  </a:cubicBezTo>
                  <a:lnTo>
                    <a:pt x="396145" y="294065"/>
                  </a:lnTo>
                  <a:cubicBezTo>
                    <a:pt x="420048" y="294236"/>
                    <a:pt x="442168" y="281445"/>
                    <a:pt x="453942" y="2606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9"/>
            <p:cNvSpPr/>
            <p:nvPr/>
          </p:nvSpPr>
          <p:spPr>
            <a:xfrm>
              <a:off x="6745114" y="4355517"/>
              <a:ext cx="290700" cy="423147"/>
            </a:xfrm>
            <a:custGeom>
              <a:avLst/>
              <a:gdLst/>
              <a:ahLst/>
              <a:cxnLst/>
              <a:rect l="l" t="t" r="r" b="b"/>
              <a:pathLst>
                <a:path w="290700" h="423147" extrusionOk="0">
                  <a:moveTo>
                    <a:pt x="8332" y="388506"/>
                  </a:moveTo>
                  <a:cubicBezTo>
                    <a:pt x="20892" y="410288"/>
                    <a:pt x="44276" y="423545"/>
                    <a:pt x="69416" y="423139"/>
                  </a:cubicBezTo>
                  <a:lnTo>
                    <a:pt x="290701" y="423139"/>
                  </a:lnTo>
                  <a:lnTo>
                    <a:pt x="290701" y="404089"/>
                  </a:lnTo>
                  <a:lnTo>
                    <a:pt x="68816" y="404089"/>
                  </a:lnTo>
                  <a:cubicBezTo>
                    <a:pt x="51667" y="404409"/>
                    <a:pt x="35569" y="395847"/>
                    <a:pt x="26249" y="381448"/>
                  </a:cubicBezTo>
                  <a:cubicBezTo>
                    <a:pt x="16739" y="366241"/>
                    <a:pt x="16691" y="346953"/>
                    <a:pt x="26125" y="331699"/>
                  </a:cubicBezTo>
                  <a:lnTo>
                    <a:pt x="204671" y="38395"/>
                  </a:lnTo>
                  <a:cubicBezTo>
                    <a:pt x="204694" y="38348"/>
                    <a:pt x="204751" y="38329"/>
                    <a:pt x="204799" y="38351"/>
                  </a:cubicBezTo>
                  <a:cubicBezTo>
                    <a:pt x="204818" y="38360"/>
                    <a:pt x="204833" y="38376"/>
                    <a:pt x="204842" y="38395"/>
                  </a:cubicBezTo>
                  <a:lnTo>
                    <a:pt x="229322" y="131531"/>
                  </a:lnTo>
                  <a:lnTo>
                    <a:pt x="247743" y="126682"/>
                  </a:lnTo>
                  <a:lnTo>
                    <a:pt x="214405" y="0"/>
                  </a:lnTo>
                  <a:lnTo>
                    <a:pt x="87666" y="33338"/>
                  </a:lnTo>
                  <a:lnTo>
                    <a:pt x="92504" y="51759"/>
                  </a:lnTo>
                  <a:lnTo>
                    <a:pt x="189564" y="26251"/>
                  </a:lnTo>
                  <a:cubicBezTo>
                    <a:pt x="189615" y="26238"/>
                    <a:pt x="189667" y="26268"/>
                    <a:pt x="189680" y="26319"/>
                  </a:cubicBezTo>
                  <a:cubicBezTo>
                    <a:pt x="189687" y="26344"/>
                    <a:pt x="189683" y="26372"/>
                    <a:pt x="189669" y="26394"/>
                  </a:cubicBezTo>
                  <a:lnTo>
                    <a:pt x="9847" y="321793"/>
                  </a:lnTo>
                  <a:cubicBezTo>
                    <a:pt x="-2717" y="342110"/>
                    <a:pt x="-3297" y="367638"/>
                    <a:pt x="8332" y="3885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9"/>
            <p:cNvSpPr/>
            <p:nvPr/>
          </p:nvSpPr>
          <p:spPr>
            <a:xfrm>
              <a:off x="6984360" y="4094813"/>
              <a:ext cx="430329" cy="341638"/>
            </a:xfrm>
            <a:custGeom>
              <a:avLst/>
              <a:gdLst/>
              <a:ahLst/>
              <a:cxnLst/>
              <a:rect l="l" t="t" r="r" b="b"/>
              <a:pathLst>
                <a:path w="430329" h="341638" extrusionOk="0">
                  <a:moveTo>
                    <a:pt x="268757" y="308663"/>
                  </a:moveTo>
                  <a:lnTo>
                    <a:pt x="397345" y="341639"/>
                  </a:lnTo>
                  <a:lnTo>
                    <a:pt x="430330" y="213051"/>
                  </a:lnTo>
                  <a:lnTo>
                    <a:pt x="411871" y="208289"/>
                  </a:lnTo>
                  <a:lnTo>
                    <a:pt x="386705" y="306339"/>
                  </a:lnTo>
                  <a:cubicBezTo>
                    <a:pt x="386689" y="306388"/>
                    <a:pt x="386635" y="306416"/>
                    <a:pt x="386585" y="306400"/>
                  </a:cubicBezTo>
                  <a:cubicBezTo>
                    <a:pt x="386557" y="306390"/>
                    <a:pt x="386534" y="306368"/>
                    <a:pt x="386525" y="306339"/>
                  </a:cubicBezTo>
                  <a:lnTo>
                    <a:pt x="219561" y="32019"/>
                  </a:lnTo>
                  <a:cubicBezTo>
                    <a:pt x="200416" y="564"/>
                    <a:pt x="159395" y="-9415"/>
                    <a:pt x="127941" y="9730"/>
                  </a:cubicBezTo>
                  <a:cubicBezTo>
                    <a:pt x="118836" y="15271"/>
                    <a:pt x="111193" y="22915"/>
                    <a:pt x="105651" y="32019"/>
                  </a:cubicBezTo>
                  <a:lnTo>
                    <a:pt x="0" y="205631"/>
                  </a:lnTo>
                  <a:lnTo>
                    <a:pt x="16278" y="215537"/>
                  </a:lnTo>
                  <a:lnTo>
                    <a:pt x="120815" y="43801"/>
                  </a:lnTo>
                  <a:cubicBezTo>
                    <a:pt x="129047" y="29647"/>
                    <a:pt x="143706" y="20440"/>
                    <a:pt x="160030" y="19170"/>
                  </a:cubicBezTo>
                  <a:cubicBezTo>
                    <a:pt x="177559" y="18156"/>
                    <a:pt x="194209" y="26931"/>
                    <a:pt x="203283" y="41963"/>
                  </a:cubicBezTo>
                  <a:lnTo>
                    <a:pt x="369227" y="314597"/>
                  </a:lnTo>
                  <a:cubicBezTo>
                    <a:pt x="369255" y="314642"/>
                    <a:pt x="369241" y="314700"/>
                    <a:pt x="369198" y="314729"/>
                  </a:cubicBezTo>
                  <a:cubicBezTo>
                    <a:pt x="369175" y="314743"/>
                    <a:pt x="369148" y="314747"/>
                    <a:pt x="369122" y="314740"/>
                  </a:cubicBezTo>
                  <a:lnTo>
                    <a:pt x="273482" y="29020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37" name="Google Shape;137;p9" descr="Open hand with plant"/>
          <p:cNvGrpSpPr/>
          <p:nvPr/>
        </p:nvGrpSpPr>
        <p:grpSpPr>
          <a:xfrm>
            <a:off x="8144511" y="4078611"/>
            <a:ext cx="791978" cy="589707"/>
            <a:chOff x="6866948" y="4314887"/>
            <a:chExt cx="857676" cy="638626"/>
          </a:xfrm>
        </p:grpSpPr>
        <p:sp>
          <p:nvSpPr>
            <p:cNvPr id="138" name="Google Shape;138;p9"/>
            <p:cNvSpPr/>
            <p:nvPr/>
          </p:nvSpPr>
          <p:spPr>
            <a:xfrm>
              <a:off x="6866948" y="4658451"/>
              <a:ext cx="600501" cy="161239"/>
            </a:xfrm>
            <a:custGeom>
              <a:avLst/>
              <a:gdLst/>
              <a:ahLst/>
              <a:cxnLst/>
              <a:rect l="l" t="t" r="r" b="b"/>
              <a:pathLst>
                <a:path w="600501" h="161239" extrusionOk="0">
                  <a:moveTo>
                    <a:pt x="324277" y="19050"/>
                  </a:moveTo>
                  <a:lnTo>
                    <a:pt x="552877" y="19050"/>
                  </a:lnTo>
                  <a:cubicBezTo>
                    <a:pt x="568659" y="19050"/>
                    <a:pt x="581452" y="31843"/>
                    <a:pt x="581452" y="47625"/>
                  </a:cubicBezTo>
                  <a:cubicBezTo>
                    <a:pt x="581452" y="63407"/>
                    <a:pt x="568659" y="76200"/>
                    <a:pt x="552877" y="76200"/>
                  </a:cubicBezTo>
                  <a:lnTo>
                    <a:pt x="381427" y="76200"/>
                  </a:lnTo>
                  <a:cubicBezTo>
                    <a:pt x="376166" y="76200"/>
                    <a:pt x="371902" y="80464"/>
                    <a:pt x="371902" y="85725"/>
                  </a:cubicBezTo>
                  <a:cubicBezTo>
                    <a:pt x="371902" y="90986"/>
                    <a:pt x="376166" y="95250"/>
                    <a:pt x="381427" y="95250"/>
                  </a:cubicBezTo>
                  <a:lnTo>
                    <a:pt x="552877" y="95250"/>
                  </a:lnTo>
                  <a:cubicBezTo>
                    <a:pt x="579179" y="95250"/>
                    <a:pt x="600502" y="73927"/>
                    <a:pt x="600502" y="47625"/>
                  </a:cubicBezTo>
                  <a:cubicBezTo>
                    <a:pt x="600502" y="21323"/>
                    <a:pt x="579179" y="0"/>
                    <a:pt x="552877" y="0"/>
                  </a:cubicBezTo>
                  <a:lnTo>
                    <a:pt x="324277" y="0"/>
                  </a:lnTo>
                  <a:cubicBezTo>
                    <a:pt x="307098" y="143"/>
                    <a:pt x="290249" y="4738"/>
                    <a:pt x="275376" y="13335"/>
                  </a:cubicBezTo>
                  <a:lnTo>
                    <a:pt x="5790" y="142951"/>
                  </a:lnTo>
                  <a:cubicBezTo>
                    <a:pt x="951" y="145015"/>
                    <a:pt x="-1298" y="150611"/>
                    <a:pt x="767" y="155450"/>
                  </a:cubicBezTo>
                  <a:cubicBezTo>
                    <a:pt x="2831" y="160289"/>
                    <a:pt x="8427" y="162538"/>
                    <a:pt x="13265" y="160473"/>
                  </a:cubicBezTo>
                  <a:cubicBezTo>
                    <a:pt x="13532" y="160359"/>
                    <a:pt x="13793" y="160233"/>
                    <a:pt x="14048" y="160096"/>
                  </a:cubicBezTo>
                  <a:lnTo>
                    <a:pt x="284205" y="30175"/>
                  </a:lnTo>
                  <a:cubicBezTo>
                    <a:pt x="296351" y="23006"/>
                    <a:pt x="310173" y="19168"/>
                    <a:pt x="324277" y="1905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9"/>
            <p:cNvSpPr/>
            <p:nvPr/>
          </p:nvSpPr>
          <p:spPr>
            <a:xfrm>
              <a:off x="7000051" y="4581269"/>
              <a:ext cx="724573" cy="372244"/>
            </a:xfrm>
            <a:custGeom>
              <a:avLst/>
              <a:gdLst/>
              <a:ahLst/>
              <a:cxnLst/>
              <a:rect l="l" t="t" r="r" b="b"/>
              <a:pathLst>
                <a:path w="724573" h="372244" extrusionOk="0">
                  <a:moveTo>
                    <a:pt x="676948" y="10"/>
                  </a:moveTo>
                  <a:cubicBezTo>
                    <a:pt x="668184" y="-175"/>
                    <a:pt x="659564" y="2253"/>
                    <a:pt x="652183" y="6982"/>
                  </a:cubicBezTo>
                  <a:lnTo>
                    <a:pt x="489306" y="100327"/>
                  </a:lnTo>
                  <a:cubicBezTo>
                    <a:pt x="484735" y="102957"/>
                    <a:pt x="483161" y="108796"/>
                    <a:pt x="485791" y="113367"/>
                  </a:cubicBezTo>
                  <a:cubicBezTo>
                    <a:pt x="488421" y="117938"/>
                    <a:pt x="494260" y="119511"/>
                    <a:pt x="498831" y="116882"/>
                  </a:cubicBezTo>
                  <a:lnTo>
                    <a:pt x="662261" y="23175"/>
                  </a:lnTo>
                  <a:cubicBezTo>
                    <a:pt x="666628" y="20349"/>
                    <a:pt x="671749" y="18915"/>
                    <a:pt x="676948" y="19060"/>
                  </a:cubicBezTo>
                  <a:cubicBezTo>
                    <a:pt x="692730" y="19060"/>
                    <a:pt x="705523" y="31853"/>
                    <a:pt x="705523" y="47635"/>
                  </a:cubicBezTo>
                  <a:cubicBezTo>
                    <a:pt x="705145" y="56083"/>
                    <a:pt x="701546" y="64065"/>
                    <a:pt x="695465" y="69942"/>
                  </a:cubicBezTo>
                  <a:lnTo>
                    <a:pt x="434232" y="260928"/>
                  </a:lnTo>
                  <a:cubicBezTo>
                    <a:pt x="429243" y="264699"/>
                    <a:pt x="423170" y="266760"/>
                    <a:pt x="416916" y="266805"/>
                  </a:cubicBezTo>
                  <a:lnTo>
                    <a:pt x="238798" y="266805"/>
                  </a:lnTo>
                  <a:cubicBezTo>
                    <a:pt x="141377" y="266805"/>
                    <a:pt x="62186" y="296590"/>
                    <a:pt x="3445" y="355388"/>
                  </a:cubicBezTo>
                  <a:cubicBezTo>
                    <a:pt x="-604" y="358745"/>
                    <a:pt x="-1165" y="364751"/>
                    <a:pt x="2194" y="368800"/>
                  </a:cubicBezTo>
                  <a:cubicBezTo>
                    <a:pt x="5551" y="372849"/>
                    <a:pt x="11556" y="373410"/>
                    <a:pt x="15606" y="370051"/>
                  </a:cubicBezTo>
                  <a:cubicBezTo>
                    <a:pt x="16064" y="369671"/>
                    <a:pt x="16486" y="369248"/>
                    <a:pt x="16866" y="368789"/>
                  </a:cubicBezTo>
                  <a:cubicBezTo>
                    <a:pt x="71930" y="313744"/>
                    <a:pt x="146587" y="285855"/>
                    <a:pt x="238798" y="285855"/>
                  </a:cubicBezTo>
                  <a:lnTo>
                    <a:pt x="416916" y="285855"/>
                  </a:lnTo>
                  <a:cubicBezTo>
                    <a:pt x="427175" y="285795"/>
                    <a:pt x="437147" y="282458"/>
                    <a:pt x="445377" y="276330"/>
                  </a:cubicBezTo>
                  <a:lnTo>
                    <a:pt x="707324" y="84878"/>
                  </a:lnTo>
                  <a:lnTo>
                    <a:pt x="708448" y="83925"/>
                  </a:lnTo>
                  <a:cubicBezTo>
                    <a:pt x="718438" y="74460"/>
                    <a:pt x="724242" y="61402"/>
                    <a:pt x="724573" y="47644"/>
                  </a:cubicBezTo>
                  <a:cubicBezTo>
                    <a:pt x="724547" y="21352"/>
                    <a:pt x="703241" y="41"/>
                    <a:pt x="676948" y="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9"/>
            <p:cNvSpPr/>
            <p:nvPr/>
          </p:nvSpPr>
          <p:spPr>
            <a:xfrm>
              <a:off x="7105559" y="4314887"/>
              <a:ext cx="480262" cy="326009"/>
            </a:xfrm>
            <a:custGeom>
              <a:avLst/>
              <a:gdLst/>
              <a:ahLst/>
              <a:cxnLst/>
              <a:rect l="l" t="t" r="r" b="b"/>
              <a:pathLst>
                <a:path w="480262" h="326009" extrusionOk="0">
                  <a:moveTo>
                    <a:pt x="154979" y="278060"/>
                  </a:moveTo>
                  <a:cubicBezTo>
                    <a:pt x="160846" y="278060"/>
                    <a:pt x="166237" y="277965"/>
                    <a:pt x="171352" y="277898"/>
                  </a:cubicBezTo>
                  <a:lnTo>
                    <a:pt x="172133" y="278851"/>
                  </a:lnTo>
                  <a:cubicBezTo>
                    <a:pt x="182464" y="289390"/>
                    <a:pt x="188917" y="303120"/>
                    <a:pt x="190440" y="317799"/>
                  </a:cubicBezTo>
                  <a:cubicBezTo>
                    <a:pt x="190530" y="318156"/>
                    <a:pt x="190645" y="318505"/>
                    <a:pt x="190783" y="318846"/>
                  </a:cubicBezTo>
                  <a:cubicBezTo>
                    <a:pt x="190913" y="319366"/>
                    <a:pt x="191081" y="319876"/>
                    <a:pt x="191288" y="320370"/>
                  </a:cubicBezTo>
                  <a:cubicBezTo>
                    <a:pt x="191573" y="320974"/>
                    <a:pt x="191920" y="321546"/>
                    <a:pt x="192326" y="322075"/>
                  </a:cubicBezTo>
                  <a:cubicBezTo>
                    <a:pt x="192608" y="322481"/>
                    <a:pt x="192927" y="322861"/>
                    <a:pt x="193279" y="323209"/>
                  </a:cubicBezTo>
                  <a:cubicBezTo>
                    <a:pt x="193779" y="323688"/>
                    <a:pt x="194335" y="324104"/>
                    <a:pt x="194936" y="324447"/>
                  </a:cubicBezTo>
                  <a:cubicBezTo>
                    <a:pt x="195319" y="324721"/>
                    <a:pt x="195724" y="324963"/>
                    <a:pt x="196146" y="325171"/>
                  </a:cubicBezTo>
                  <a:cubicBezTo>
                    <a:pt x="196874" y="325457"/>
                    <a:pt x="197636" y="325652"/>
                    <a:pt x="198413" y="325752"/>
                  </a:cubicBezTo>
                  <a:cubicBezTo>
                    <a:pt x="198751" y="325856"/>
                    <a:pt x="199095" y="325941"/>
                    <a:pt x="199441" y="326009"/>
                  </a:cubicBezTo>
                  <a:lnTo>
                    <a:pt x="199917" y="326009"/>
                  </a:lnTo>
                  <a:cubicBezTo>
                    <a:pt x="200347" y="326009"/>
                    <a:pt x="200777" y="325980"/>
                    <a:pt x="201203" y="325923"/>
                  </a:cubicBezTo>
                  <a:cubicBezTo>
                    <a:pt x="201563" y="325821"/>
                    <a:pt x="201916" y="325697"/>
                    <a:pt x="202261" y="325552"/>
                  </a:cubicBezTo>
                  <a:cubicBezTo>
                    <a:pt x="202919" y="325406"/>
                    <a:pt x="203558" y="325185"/>
                    <a:pt x="204166" y="324895"/>
                  </a:cubicBezTo>
                  <a:cubicBezTo>
                    <a:pt x="204664" y="324620"/>
                    <a:pt x="205135" y="324302"/>
                    <a:pt x="205575" y="323942"/>
                  </a:cubicBezTo>
                  <a:cubicBezTo>
                    <a:pt x="206548" y="323251"/>
                    <a:pt x="207360" y="322357"/>
                    <a:pt x="207957" y="321323"/>
                  </a:cubicBezTo>
                  <a:cubicBezTo>
                    <a:pt x="208284" y="320796"/>
                    <a:pt x="208559" y="320237"/>
                    <a:pt x="208776" y="319656"/>
                  </a:cubicBezTo>
                  <a:cubicBezTo>
                    <a:pt x="208973" y="319097"/>
                    <a:pt x="209114" y="318520"/>
                    <a:pt x="209195" y="317932"/>
                  </a:cubicBezTo>
                  <a:cubicBezTo>
                    <a:pt x="209304" y="317592"/>
                    <a:pt x="209390" y="317245"/>
                    <a:pt x="209452" y="316894"/>
                  </a:cubicBezTo>
                  <a:cubicBezTo>
                    <a:pt x="210073" y="280683"/>
                    <a:pt x="228272" y="247038"/>
                    <a:pt x="258239" y="226701"/>
                  </a:cubicBezTo>
                  <a:cubicBezTo>
                    <a:pt x="269536" y="227244"/>
                    <a:pt x="283395" y="228063"/>
                    <a:pt x="298616" y="228063"/>
                  </a:cubicBezTo>
                  <a:cubicBezTo>
                    <a:pt x="341049" y="228063"/>
                    <a:pt x="393989" y="221634"/>
                    <a:pt x="431013" y="184515"/>
                  </a:cubicBezTo>
                  <a:cubicBezTo>
                    <a:pt x="493878" y="119745"/>
                    <a:pt x="478638" y="1635"/>
                    <a:pt x="478638" y="1635"/>
                  </a:cubicBezTo>
                  <a:cubicBezTo>
                    <a:pt x="468097" y="478"/>
                    <a:pt x="457496" y="-66"/>
                    <a:pt x="446891" y="6"/>
                  </a:cubicBezTo>
                  <a:cubicBezTo>
                    <a:pt x="407391" y="6"/>
                    <a:pt x="340002" y="6922"/>
                    <a:pt x="297663" y="49260"/>
                  </a:cubicBezTo>
                  <a:cubicBezTo>
                    <a:pt x="253848" y="94190"/>
                    <a:pt x="247971" y="167761"/>
                    <a:pt x="247847" y="210699"/>
                  </a:cubicBezTo>
                  <a:cubicBezTo>
                    <a:pt x="223751" y="227340"/>
                    <a:pt x="205742" y="251388"/>
                    <a:pt x="196555" y="279194"/>
                  </a:cubicBezTo>
                  <a:cubicBezTo>
                    <a:pt x="193546" y="274793"/>
                    <a:pt x="190287" y="270570"/>
                    <a:pt x="186792" y="266544"/>
                  </a:cubicBezTo>
                  <a:cubicBezTo>
                    <a:pt x="185697" y="265230"/>
                    <a:pt x="184582" y="263887"/>
                    <a:pt x="183477" y="262525"/>
                  </a:cubicBezTo>
                  <a:cubicBezTo>
                    <a:pt x="185820" y="227349"/>
                    <a:pt x="189335" y="170132"/>
                    <a:pt x="150968" y="126413"/>
                  </a:cubicBezTo>
                  <a:cubicBezTo>
                    <a:pt x="120393" y="91551"/>
                    <a:pt x="69501" y="85036"/>
                    <a:pt x="35716" y="85036"/>
                  </a:cubicBezTo>
                  <a:cubicBezTo>
                    <a:pt x="24244" y="84964"/>
                    <a:pt x="12783" y="85741"/>
                    <a:pt x="1426" y="87360"/>
                  </a:cubicBezTo>
                  <a:cubicBezTo>
                    <a:pt x="1426" y="87360"/>
                    <a:pt x="-11499" y="187516"/>
                    <a:pt x="40478" y="236903"/>
                  </a:cubicBezTo>
                  <a:cubicBezTo>
                    <a:pt x="79798" y="274384"/>
                    <a:pt x="122508" y="278060"/>
                    <a:pt x="154979" y="278060"/>
                  </a:cubicBezTo>
                  <a:close/>
                  <a:moveTo>
                    <a:pt x="311065" y="62795"/>
                  </a:moveTo>
                  <a:cubicBezTo>
                    <a:pt x="349060" y="24800"/>
                    <a:pt x="412430" y="19123"/>
                    <a:pt x="446825" y="19123"/>
                  </a:cubicBezTo>
                  <a:cubicBezTo>
                    <a:pt x="452063" y="19123"/>
                    <a:pt x="456788" y="19256"/>
                    <a:pt x="460826" y="19437"/>
                  </a:cubicBezTo>
                  <a:cubicBezTo>
                    <a:pt x="462303" y="51575"/>
                    <a:pt x="460550" y="126727"/>
                    <a:pt x="417459" y="171123"/>
                  </a:cubicBezTo>
                  <a:cubicBezTo>
                    <a:pt x="391608" y="197021"/>
                    <a:pt x="353813" y="209080"/>
                    <a:pt x="298520" y="209080"/>
                  </a:cubicBezTo>
                  <a:cubicBezTo>
                    <a:pt x="292548" y="209080"/>
                    <a:pt x="286833" y="208947"/>
                    <a:pt x="281375" y="208756"/>
                  </a:cubicBezTo>
                  <a:cubicBezTo>
                    <a:pt x="315303" y="169170"/>
                    <a:pt x="342992" y="143986"/>
                    <a:pt x="367681" y="130318"/>
                  </a:cubicBezTo>
                  <a:cubicBezTo>
                    <a:pt x="372284" y="127769"/>
                    <a:pt x="373950" y="121971"/>
                    <a:pt x="371401" y="117369"/>
                  </a:cubicBezTo>
                  <a:cubicBezTo>
                    <a:pt x="368852" y="112765"/>
                    <a:pt x="363055" y="111100"/>
                    <a:pt x="358452" y="113649"/>
                  </a:cubicBezTo>
                  <a:cubicBezTo>
                    <a:pt x="331877" y="128365"/>
                    <a:pt x="302654" y="154750"/>
                    <a:pt x="267374" y="195821"/>
                  </a:cubicBezTo>
                  <a:cubicBezTo>
                    <a:pt x="269669" y="135119"/>
                    <a:pt x="284252" y="90275"/>
                    <a:pt x="311065" y="62786"/>
                  </a:cubicBezTo>
                  <a:close/>
                  <a:moveTo>
                    <a:pt x="19209" y="104705"/>
                  </a:moveTo>
                  <a:cubicBezTo>
                    <a:pt x="23876" y="104381"/>
                    <a:pt x="29458" y="104153"/>
                    <a:pt x="35649" y="104153"/>
                  </a:cubicBezTo>
                  <a:cubicBezTo>
                    <a:pt x="61910" y="104153"/>
                    <a:pt x="109944" y="108677"/>
                    <a:pt x="136614" y="139043"/>
                  </a:cubicBezTo>
                  <a:cubicBezTo>
                    <a:pt x="165189" y="171637"/>
                    <a:pt x="166847" y="213766"/>
                    <a:pt x="165304" y="246466"/>
                  </a:cubicBezTo>
                  <a:cubicBezTo>
                    <a:pt x="146557" y="215971"/>
                    <a:pt x="121883" y="189548"/>
                    <a:pt x="92742" y="168761"/>
                  </a:cubicBezTo>
                  <a:cubicBezTo>
                    <a:pt x="88460" y="165704"/>
                    <a:pt x="82511" y="166698"/>
                    <a:pt x="79455" y="170980"/>
                  </a:cubicBezTo>
                  <a:cubicBezTo>
                    <a:pt x="76398" y="175263"/>
                    <a:pt x="77392" y="181211"/>
                    <a:pt x="81674" y="184268"/>
                  </a:cubicBezTo>
                  <a:cubicBezTo>
                    <a:pt x="109516" y="204215"/>
                    <a:pt x="132989" y="229639"/>
                    <a:pt x="150654" y="258982"/>
                  </a:cubicBezTo>
                  <a:cubicBezTo>
                    <a:pt x="118841" y="258582"/>
                    <a:pt x="85284" y="253267"/>
                    <a:pt x="53566" y="223158"/>
                  </a:cubicBezTo>
                  <a:cubicBezTo>
                    <a:pt x="20181" y="191449"/>
                    <a:pt x="18142" y="132261"/>
                    <a:pt x="19209" y="1046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41" name="Google Shape;141;p9"/>
          <p:cNvGrpSpPr/>
          <p:nvPr/>
        </p:nvGrpSpPr>
        <p:grpSpPr>
          <a:xfrm>
            <a:off x="1398136" y="2403726"/>
            <a:ext cx="9386319" cy="2871473"/>
            <a:chOff x="1417521" y="2376836"/>
            <a:chExt cx="9386319" cy="2871473"/>
          </a:xfrm>
        </p:grpSpPr>
        <p:sp>
          <p:nvSpPr>
            <p:cNvPr id="142" name="Google Shape;142;p9">
              <a:hlinkClick r:id="rId1" action="ppaction://hlinksldjump"/>
            </p:cNvPr>
            <p:cNvSpPr/>
            <p:nvPr/>
          </p:nvSpPr>
          <p:spPr>
            <a:xfrm>
              <a:off x="1417521"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3" name="Google Shape;143;p9">
              <a:hlinkClick r:id="rId2" action="ppaction://hlinksldjump"/>
            </p:cNvPr>
            <p:cNvSpPr/>
            <p:nvPr/>
          </p:nvSpPr>
          <p:spPr>
            <a:xfrm>
              <a:off x="3035585"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4" name="Google Shape;144;p9">
              <a:hlinkClick r:id="rId3" action="ppaction://hlinksldjump"/>
            </p:cNvPr>
            <p:cNvSpPr/>
            <p:nvPr/>
          </p:nvSpPr>
          <p:spPr>
            <a:xfrm>
              <a:off x="4653649"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5" name="Google Shape;145;p9">
              <a:hlinkClick r:id="rId4" action="ppaction://hlinksldjump"/>
            </p:cNvPr>
            <p:cNvSpPr/>
            <p:nvPr/>
          </p:nvSpPr>
          <p:spPr>
            <a:xfrm>
              <a:off x="6271713"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6" name="Google Shape;146;p9">
              <a:hlinkClick r:id="rId5" action="ppaction://hlinksldjump"/>
            </p:cNvPr>
            <p:cNvSpPr/>
            <p:nvPr/>
          </p:nvSpPr>
          <p:spPr>
            <a:xfrm>
              <a:off x="7889777"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7" name="Google Shape;147;p9">
              <a:hlinkClick r:id="rId6" action="ppaction://hlinksldjump"/>
            </p:cNvPr>
            <p:cNvSpPr/>
            <p:nvPr/>
          </p:nvSpPr>
          <p:spPr>
            <a:xfrm>
              <a:off x="9507840" y="2376836"/>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8" name="Google Shape;148;p9">
              <a:hlinkClick r:id="rId7" action="ppaction://hlinksldjump"/>
            </p:cNvPr>
            <p:cNvSpPr/>
            <p:nvPr/>
          </p:nvSpPr>
          <p:spPr>
            <a:xfrm>
              <a:off x="1417521"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49" name="Google Shape;149;p9">
              <a:hlinkClick r:id="rId8" action="ppaction://hlinksldjump"/>
            </p:cNvPr>
            <p:cNvSpPr/>
            <p:nvPr/>
          </p:nvSpPr>
          <p:spPr>
            <a:xfrm>
              <a:off x="3035585"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0" name="Google Shape;150;p9">
              <a:hlinkClick r:id="rId9" action="ppaction://hlinksldjump"/>
            </p:cNvPr>
            <p:cNvSpPr/>
            <p:nvPr/>
          </p:nvSpPr>
          <p:spPr>
            <a:xfrm>
              <a:off x="4653649"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1" name="Google Shape;151;p9">
              <a:hlinkClick r:id="rId10" action="ppaction://hlinksldjump"/>
            </p:cNvPr>
            <p:cNvSpPr/>
            <p:nvPr/>
          </p:nvSpPr>
          <p:spPr>
            <a:xfrm>
              <a:off x="6271713"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2" name="Google Shape;152;p9">
              <a:hlinkClick r:id="rId11" action="ppaction://hlinksldjump"/>
            </p:cNvPr>
            <p:cNvSpPr/>
            <p:nvPr/>
          </p:nvSpPr>
          <p:spPr>
            <a:xfrm>
              <a:off x="7889777"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3" name="Google Shape;153;p9">
              <a:hlinkClick r:id="rId12" action="ppaction://hlinksldjump"/>
            </p:cNvPr>
            <p:cNvSpPr/>
            <p:nvPr/>
          </p:nvSpPr>
          <p:spPr>
            <a:xfrm>
              <a:off x="9507840" y="3952309"/>
              <a:ext cx="1296000" cy="1296000"/>
            </a:xfrm>
            <a:prstGeom prst="roundRect">
              <a:avLst>
                <a:gd name="adj" fmla="val 5591"/>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Phần 1: Tổng quan</a:t>
            </a:r>
            <a:endParaRPr>
              <a:solidFill>
                <a:schemeClr val="accent1"/>
              </a:solidFill>
            </a:endParaRPr>
          </a:p>
        </p:txBody>
      </p:sp>
      <p:sp>
        <p:nvSpPr>
          <p:cNvPr id="159" name="Google Shape;159;p10"/>
          <p:cNvSpPr txBox="1"/>
          <p:nvPr>
            <p:ph type="body" idx="1"/>
          </p:nvPr>
        </p:nvSpPr>
        <p:spPr>
          <a:xfrm>
            <a:off x="1291590" y="2671445"/>
            <a:ext cx="9829800" cy="2788920"/>
          </a:xfrm>
          <a:prstGeom prst="rect">
            <a:avLst/>
          </a:prstGeom>
        </p:spPr>
        <p:txBody>
          <a:bodyPr spcFirstLastPara="1" wrap="square" lIns="121900" tIns="121900" rIns="121900" bIns="121900" anchor="t" anchorCtr="0">
            <a:noAutofit/>
          </a:bodyPr>
          <a:lstStyle/>
          <a:p>
            <a:pPr marL="457200" lvl="0" indent="-355600" algn="l" rtl="0">
              <a:spcBef>
                <a:spcPts val="0"/>
              </a:spcBef>
              <a:spcAft>
                <a:spcPts val="0"/>
              </a:spcAft>
              <a:buSzPts val="2000"/>
              <a:buAutoNum type="arabicPeriod"/>
            </a:pPr>
            <a:r>
              <a:rPr lang="en-US">
                <a:sym typeface="+mn-ea"/>
              </a:rPr>
              <a:t>Mô tả bài toán</a:t>
            </a:r>
          </a:p>
          <a:p>
            <a:pPr marL="914400" lvl="1" indent="-330200" algn="l" rtl="0">
              <a:spcBef>
                <a:spcPts val="0"/>
              </a:spcBef>
              <a:spcAft>
                <a:spcPts val="0"/>
              </a:spcAft>
              <a:buSzPts val="1600"/>
              <a:buAutoNum type="alphaLcPeriod"/>
            </a:pPr>
            <a:r>
              <a:rPr lang="en-US">
                <a:sym typeface="+mn-ea"/>
              </a:rPr>
              <a:t>Tên bài toán: Paris Housing Price Prediction (Dự đoán giá nhà ở Paris) </a:t>
            </a:r>
          </a:p>
          <a:p>
            <a:pPr marL="914400" lvl="1" indent="-330200" algn="l" rtl="0">
              <a:spcBef>
                <a:spcPts val="0"/>
              </a:spcBef>
              <a:spcAft>
                <a:spcPts val="0"/>
              </a:spcAft>
              <a:buSzPts val="1600"/>
              <a:buAutoNum type="alphaLcPeriod"/>
            </a:pPr>
            <a:r>
              <a:rPr lang="en-US">
                <a:sym typeface="+mn-ea"/>
              </a:rPr>
              <a:t>Input: Dữ liệu sử dụng để dự đoán </a:t>
            </a:r>
          </a:p>
          <a:p>
            <a:pPr marL="914400" lvl="1" indent="-330200" algn="l" rtl="0">
              <a:spcBef>
                <a:spcPts val="0"/>
              </a:spcBef>
              <a:spcAft>
                <a:spcPts val="0"/>
              </a:spcAft>
              <a:buSzPts val="1600"/>
              <a:buAutoNum type="alphaLcPeriod"/>
            </a:pPr>
            <a:r>
              <a:rPr lang="en-US">
                <a:sym typeface="+mn-ea"/>
              </a:rPr>
              <a:t>Output: Giá dự đoán của ngôi nhà dựa vào dữ liệu trên </a:t>
            </a:r>
          </a:p>
          <a:p>
            <a:pPr marL="914400" lvl="1" indent="-330200" algn="l" rtl="0">
              <a:spcBef>
                <a:spcPts val="0"/>
              </a:spcBef>
              <a:spcAft>
                <a:spcPts val="0"/>
              </a:spcAft>
              <a:buSzPts val="1600"/>
              <a:buAutoNum type="alphaLcPeriod"/>
            </a:pPr>
            <a:r>
              <a:rPr lang="en-US">
                <a:sym typeface="+mn-ea"/>
              </a:rPr>
              <a:t> Tóm tắt công việc thực hiện của bài toán:</a:t>
            </a:r>
            <a:endParaRPr lang="en-US">
              <a:sym typeface="+mn-ea"/>
            </a:endParaRPr>
          </a:p>
          <a:p>
            <a:pPr marL="584200" lvl="1" indent="0" algn="l" rtl="0">
              <a:spcBef>
                <a:spcPts val="0"/>
              </a:spcBef>
              <a:spcAft>
                <a:spcPts val="0"/>
              </a:spcAft>
              <a:buSzPts val="1600"/>
              <a:buNone/>
            </a:pPr>
            <a:r>
              <a:rPr lang="en-US" altLang="en-GB"/>
              <a:t>	- sử dụng mô hình PCA để giảm chiều của tập data</a:t>
            </a:r>
            <a:endParaRPr lang="en-US" altLang="en-GB"/>
          </a:p>
          <a:p>
            <a:pPr marL="584200" lvl="1" indent="0" algn="l" rtl="0">
              <a:spcBef>
                <a:spcPts val="0"/>
              </a:spcBef>
              <a:spcAft>
                <a:spcPts val="0"/>
              </a:spcAft>
              <a:buSzPts val="1600"/>
              <a:buNone/>
            </a:pPr>
            <a:r>
              <a:rPr lang="en-US" altLang="en-GB"/>
              <a:t>	- chia data thành 70% train data và 30% test data</a:t>
            </a:r>
            <a:endParaRPr lang="en-US" altLang="en-GB"/>
          </a:p>
          <a:p>
            <a:pPr marL="584200" lvl="1" indent="0" algn="l" rtl="0">
              <a:spcBef>
                <a:spcPts val="0"/>
              </a:spcBef>
              <a:spcAft>
                <a:spcPts val="0"/>
              </a:spcAft>
              <a:buSzPts val="1600"/>
              <a:buNone/>
            </a:pPr>
            <a:r>
              <a:rPr lang="en-US" altLang="en-GB"/>
              <a:t>        - lấy 8 lần data để tìm ra mô hình có tỉ lệ cao nhất dùng để dự đoán</a:t>
            </a:r>
            <a:endParaRPr lang="en-US" altLang="en-GB"/>
          </a:p>
          <a:p>
            <a:pPr marL="584200" lvl="1" indent="0" algn="l" rtl="0">
              <a:spcBef>
                <a:spcPts val="0"/>
              </a:spcBef>
              <a:spcAft>
                <a:spcPts val="0"/>
              </a:spcAft>
              <a:buSzPts val="1600"/>
              <a:buNone/>
            </a:pPr>
            <a:r>
              <a:rPr lang="en-US" altLang="en-GB"/>
              <a:t>	</a:t>
            </a:r>
            <a:endParaRPr lang="en-US" altLang="en-GB"/>
          </a:p>
        </p:txBody>
      </p:sp>
      <p:sp>
        <p:nvSpPr>
          <p:cNvPr id="160" name="Google Shape;160;p10"/>
          <p:cNvSpPr/>
          <p:nvPr/>
        </p:nvSpPr>
        <p:spPr>
          <a:xfrm>
            <a:off x="11548085" y="1192960"/>
            <a:ext cx="478500" cy="47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1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10">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2.  Phương pháp học máy</a:t>
            </a:r>
            <a:endParaRPr>
              <a:solidFill>
                <a:schemeClr val="accent2"/>
              </a:solidFill>
            </a:endParaRPr>
          </a:p>
        </p:txBody>
      </p:sp>
      <p:sp>
        <p:nvSpPr>
          <p:cNvPr id="168" name="Google Shape;168;p11"/>
          <p:cNvSpPr txBox="1"/>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sym typeface="+mn-ea"/>
              </a:rPr>
              <a:t>1.  Linear Regression</a:t>
            </a:r>
            <a:endParaRPr lang="en-US">
              <a:sym typeface="+mn-ea"/>
            </a:endParaRPr>
          </a:p>
          <a:p>
            <a:pPr marL="101600" lvl="0" indent="0" algn="l" rtl="0">
              <a:spcBef>
                <a:spcPts val="1200"/>
              </a:spcBef>
              <a:spcAft>
                <a:spcPts val="0"/>
              </a:spcAft>
              <a:buSzPts val="2000"/>
              <a:buNone/>
            </a:pPr>
            <a:r>
              <a:rPr lang="en-US">
                <a:sym typeface="+mn-ea"/>
              </a:rPr>
              <a:t>- Hồi quy tuyến tính (Linear Regression) là 1 thuật toán học có giám sát, trong đó đầu ra dự đoán là liên tục và có độ dốc là không đổi</a:t>
            </a:r>
          </a:p>
          <a:p>
            <a:pPr marL="101600" lvl="0" indent="0" algn="l" rtl="0">
              <a:spcBef>
                <a:spcPts val="0"/>
              </a:spcBef>
              <a:spcAft>
                <a:spcPts val="0"/>
              </a:spcAft>
              <a:buSzPts val="2000"/>
              <a:buNone/>
            </a:pPr>
            <a:r>
              <a:rPr lang="en-US">
                <a:sym typeface="+mn-ea"/>
              </a:rPr>
              <a:t>- Hồi quy tuyến tính phân tích quan hệ giữa biến phụ thuộc Y với một hay nhiều biến độc lập X. Mô hình hóa sử dụng hàm tuyến tính (bậc 1). Các tham số của mô hình (hay hàm số) được ước lượng từ dữ liệu</a:t>
            </a:r>
          </a:p>
          <a:p>
            <a:pPr marL="0" lvl="0" indent="0" algn="l" rtl="0">
              <a:spcBef>
                <a:spcPts val="0"/>
              </a:spcBef>
              <a:spcAft>
                <a:spcPts val="0"/>
              </a:spcAft>
              <a:buNone/>
            </a:pPr>
            <a:endParaRPr lang="en-US">
              <a:sym typeface="+mn-ea"/>
            </a:endParaRPr>
          </a:p>
          <a:p>
            <a:pPr marL="0" lvl="0" indent="0" algn="l" rtl="0">
              <a:spcBef>
                <a:spcPts val="0"/>
              </a:spcBef>
              <a:spcAft>
                <a:spcPts val="0"/>
              </a:spcAft>
              <a:buNone/>
            </a:pPr>
            <a:endParaRPr lang="en-GB"/>
          </a:p>
        </p:txBody>
      </p:sp>
      <p:sp>
        <p:nvSpPr>
          <p:cNvPr id="169" name="Google Shape;169;p11"/>
          <p:cNvSpPr/>
          <p:nvPr/>
        </p:nvSpPr>
        <p:spPr>
          <a:xfrm>
            <a:off x="11548085" y="1192960"/>
            <a:ext cx="478500" cy="4785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0" name="Google Shape;170;p11"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11">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1291175"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sym typeface="+mn-ea"/>
              </a:rPr>
              <a:t>2.  Phương pháp học máy</a:t>
            </a:r>
            <a:endParaRPr>
              <a:solidFill>
                <a:schemeClr val="accent3"/>
              </a:solidFill>
            </a:endParaRPr>
          </a:p>
        </p:txBody>
      </p:sp>
      <p:sp>
        <p:nvSpPr>
          <p:cNvPr id="177" name="Google Shape;177;p12"/>
          <p:cNvSpPr txBox="1"/>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a:t>2. PCA</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-PCA là phương pháp đi tìm một hệ trực chuẩn mới sao cho trong hệ này, các thành phần quan trọng nhất nằm trong K thành phần đầu tiên. </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-Để cho đơn giản trong tính toán, PCA sẽ tìm một hệ trực chuẩn để làm cơ sở mới.</a:t>
            </a:r>
            <a:endParaRPr lang="en-US" altLang="en-GB"/>
          </a:p>
        </p:txBody>
      </p:sp>
      <p:sp>
        <p:nvSpPr>
          <p:cNvPr id="178" name="Google Shape;178;p12"/>
          <p:cNvSpPr/>
          <p:nvPr/>
        </p:nvSpPr>
        <p:spPr>
          <a:xfrm>
            <a:off x="11548085" y="1192960"/>
            <a:ext cx="478500" cy="478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9" name="Google Shape;179;p12"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12">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1291810"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rPr>
              <a:t>Phần 2: Thực nghiệm</a:t>
            </a:r>
            <a:endParaRPr lang="en-GB">
              <a:solidFill>
                <a:schemeClr val="accent4"/>
              </a:solidFill>
            </a:endParaRPr>
          </a:p>
        </p:txBody>
      </p:sp>
      <p:sp>
        <p:nvSpPr>
          <p:cNvPr id="186" name="Google Shape;186;p13"/>
          <p:cNvSpPr txBox="1"/>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p>
          <a:p>
            <a:pPr marL="914400" marR="63500" lvl="1" indent="-330200" algn="just" rtl="0">
              <a:lnSpc>
                <a:spcPct val="107000"/>
              </a:lnSpc>
              <a:spcBef>
                <a:spcPts val="0"/>
              </a:spcBef>
              <a:spcAft>
                <a:spcPts val="0"/>
              </a:spcAft>
              <a:buSzPts val="1600"/>
              <a:buAutoNum type="alphaLcPeriod"/>
            </a:pPr>
            <a:r>
              <a:rPr lang="en-US">
                <a:sym typeface="+mn-ea"/>
              </a:rPr>
              <a:t>Toàn bộ dữ liệu của các thuộc tính đều dưới dạng số. Trong tập dữ liệu gồm 10000 mẫu dữ liệu. Các nhãn lớp của tập dữ liệu:</a:t>
            </a:r>
          </a:p>
          <a:p>
            <a:pPr marL="1041400" lvl="0" indent="0" algn="just" rtl="0">
              <a:lnSpc>
                <a:spcPct val="107000"/>
              </a:lnSpc>
              <a:spcBef>
                <a:spcPts val="0"/>
              </a:spcBef>
              <a:spcAft>
                <a:spcPts val="0"/>
              </a:spcAft>
              <a:buSzPts val="1600"/>
              <a:buNone/>
            </a:pPr>
            <a:r>
              <a:rPr lang="en-US">
                <a:sym typeface="+mn-ea"/>
              </a:rPr>
              <a:t>- squareMeters – diện tích</a:t>
            </a:r>
          </a:p>
          <a:p>
            <a:pPr marL="1041400" lvl="0" indent="0" algn="l" rtl="0">
              <a:spcBef>
                <a:spcPts val="0"/>
              </a:spcBef>
              <a:spcAft>
                <a:spcPts val="0"/>
              </a:spcAft>
              <a:buSzPts val="1600"/>
              <a:buNone/>
            </a:pPr>
            <a:r>
              <a:rPr lang="en-US">
                <a:sym typeface="+mn-ea"/>
              </a:rPr>
              <a:t>- numberOfRooms – số phòng</a:t>
            </a:r>
          </a:p>
          <a:p>
            <a:pPr marL="1041400" lvl="0" indent="0" algn="l" rtl="0">
              <a:spcBef>
                <a:spcPts val="0"/>
              </a:spcBef>
              <a:spcAft>
                <a:spcPts val="0"/>
              </a:spcAft>
              <a:buSzPts val="1600"/>
              <a:buNone/>
            </a:pPr>
            <a:r>
              <a:rPr lang="en-US">
                <a:sym typeface="+mn-ea"/>
              </a:rPr>
              <a:t>- hasYard – có sân (1 = true, 0 = false)</a:t>
            </a:r>
          </a:p>
          <a:p>
            <a:pPr marL="1041400" lvl="0" indent="0" algn="l" rtl="0">
              <a:spcBef>
                <a:spcPts val="0"/>
              </a:spcBef>
              <a:spcAft>
                <a:spcPts val="0"/>
              </a:spcAft>
              <a:buSzPts val="1600"/>
              <a:buNone/>
            </a:pPr>
            <a:r>
              <a:rPr lang="en-US">
                <a:sym typeface="+mn-ea"/>
              </a:rPr>
              <a:t>- hasPool – có bể bơi (1 = true, 0 = false)</a:t>
            </a:r>
          </a:p>
          <a:p>
            <a:pPr marL="1041400" lvl="0" indent="0" algn="l" rtl="0">
              <a:spcBef>
                <a:spcPts val="0"/>
              </a:spcBef>
              <a:spcAft>
                <a:spcPts val="0"/>
              </a:spcAft>
              <a:buSzPts val="1600"/>
              <a:buNone/>
            </a:pPr>
            <a:r>
              <a:rPr lang="en-US">
                <a:sym typeface="+mn-ea"/>
              </a:rPr>
              <a:t>- floors – số tầng</a:t>
            </a:r>
          </a:p>
          <a:p>
            <a:pPr marL="1041400" lvl="0" indent="0" algn="l" rtl="0">
              <a:spcBef>
                <a:spcPts val="0"/>
              </a:spcBef>
              <a:spcAft>
                <a:spcPts val="0"/>
              </a:spcAft>
              <a:buSzPts val="1600"/>
              <a:buNone/>
            </a:pPr>
            <a:r>
              <a:rPr lang="en-US">
                <a:sym typeface="+mn-ea"/>
              </a:rPr>
              <a:t>- cityCode – code zip của thành phố</a:t>
            </a:r>
            <a:endParaRPr lang="en-US">
              <a:sym typeface="+mn-ea"/>
            </a:endParaRPr>
          </a:p>
          <a:p>
            <a:pPr marL="1041400" lvl="0" indent="0" algn="l" rtl="0">
              <a:spcBef>
                <a:spcPts val="0"/>
              </a:spcBef>
              <a:spcAft>
                <a:spcPts val="0"/>
              </a:spcAft>
              <a:buSzPts val="1600"/>
              <a:buNone/>
            </a:pPr>
            <a:r>
              <a:rPr lang="en-US">
                <a:sym typeface="+mn-ea"/>
              </a:rPr>
              <a:t>- cityPartRange – chất lượng dân cư xung quanh</a:t>
            </a:r>
            <a:endParaRPr lang="en-GB"/>
          </a:p>
        </p:txBody>
      </p:sp>
      <p:sp>
        <p:nvSpPr>
          <p:cNvPr id="187" name="Google Shape;187;p13"/>
          <p:cNvSpPr/>
          <p:nvPr/>
        </p:nvSpPr>
        <p:spPr>
          <a:xfrm>
            <a:off x="11548085" y="1192960"/>
            <a:ext cx="478500" cy="478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8" name="Google Shape;188;p13"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13">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5"/>
              </a:solidFill>
            </a:endParaRPr>
          </a:p>
        </p:txBody>
      </p:sp>
      <p:sp>
        <p:nvSpPr>
          <p:cNvPr id="195" name="Google Shape;195;p14"/>
          <p:cNvSpPr txBox="1"/>
          <p:nvPr>
            <p:ph type="body" idx="1"/>
          </p:nvPr>
        </p:nvSpPr>
        <p:spPr>
          <a:xfrm>
            <a:off x="1291590" y="2671445"/>
            <a:ext cx="9829800" cy="259207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p>
          <a:p>
            <a:pPr marL="584200" lvl="0" indent="0" algn="l" rtl="0">
              <a:spcBef>
                <a:spcPts val="0"/>
              </a:spcBef>
              <a:spcAft>
                <a:spcPts val="0"/>
              </a:spcAft>
              <a:buSzPts val="1600"/>
              <a:buNone/>
            </a:pPr>
            <a:r>
              <a:rPr lang="en-US">
                <a:sym typeface="+mn-ea"/>
              </a:rPr>
              <a:t>- numPrevOwners – số chủ từng ở ngôi nhà</a:t>
            </a:r>
            <a:endParaRPr lang="en-US">
              <a:sym typeface="+mn-ea"/>
            </a:endParaRPr>
          </a:p>
          <a:p>
            <a:pPr marL="584200" lvl="0" indent="0" algn="l" rtl="0">
              <a:spcBef>
                <a:spcPts val="0"/>
              </a:spcBef>
              <a:spcAft>
                <a:spcPts val="0"/>
              </a:spcAft>
              <a:buSzPts val="1600"/>
              <a:buNone/>
            </a:pPr>
            <a:r>
              <a:rPr lang="en-US">
                <a:sym typeface="+mn-ea"/>
              </a:rPr>
              <a:t>- made – thời điểm hoàn tất xây dựng (năm)</a:t>
            </a:r>
          </a:p>
          <a:p>
            <a:pPr marL="584200" lvl="0" indent="0" algn="l" rtl="0">
              <a:spcBef>
                <a:spcPts val="0"/>
              </a:spcBef>
              <a:spcAft>
                <a:spcPts val="0"/>
              </a:spcAft>
              <a:buSzPts val="1600"/>
              <a:buNone/>
            </a:pPr>
            <a:r>
              <a:rPr lang="en-US">
                <a:sym typeface="+mn-ea"/>
              </a:rPr>
              <a:t>- isNewBuilt – đã được tân trang (1 = true, 0 =  false)</a:t>
            </a:r>
          </a:p>
          <a:p>
            <a:pPr marL="584200" lvl="0" indent="0" algn="l" rtl="0">
              <a:spcBef>
                <a:spcPts val="0"/>
              </a:spcBef>
              <a:spcAft>
                <a:spcPts val="0"/>
              </a:spcAft>
              <a:buSzPts val="1600"/>
              <a:buNone/>
            </a:pPr>
            <a:r>
              <a:rPr lang="en-US">
                <a:sym typeface="+mn-ea"/>
              </a:rPr>
              <a:t>- hasStormProtector – có chống bão (1 = true, 0 =  false)</a:t>
            </a:r>
          </a:p>
          <a:p>
            <a:pPr marL="584200" lvl="0" indent="0" algn="l" rtl="0">
              <a:spcBef>
                <a:spcPts val="0"/>
              </a:spcBef>
              <a:spcAft>
                <a:spcPts val="0"/>
              </a:spcAft>
              <a:buSzPts val="1600"/>
              <a:buNone/>
            </a:pPr>
            <a:r>
              <a:rPr lang="en-US">
                <a:sym typeface="+mn-ea"/>
              </a:rPr>
              <a:t>- basement – diện tích tầng hầm</a:t>
            </a:r>
          </a:p>
          <a:p>
            <a:pPr marL="584200" lvl="0" indent="0" algn="l" rtl="0">
              <a:spcBef>
                <a:spcPts val="0"/>
              </a:spcBef>
              <a:spcAft>
                <a:spcPts val="0"/>
              </a:spcAft>
              <a:buSzPts val="1600"/>
              <a:buNone/>
            </a:pPr>
            <a:r>
              <a:rPr lang="en-US">
                <a:sym typeface="+mn-ea"/>
              </a:rPr>
              <a:t>- attic – diện tích gác mái</a:t>
            </a:r>
          </a:p>
          <a:p>
            <a:pPr marL="584200" lvl="0" indent="0" algn="l" rtl="0">
              <a:spcBef>
                <a:spcPts val="0"/>
              </a:spcBef>
              <a:spcAft>
                <a:spcPts val="0"/>
              </a:spcAft>
              <a:buSzPts val="1600"/>
              <a:buNone/>
            </a:pPr>
            <a:r>
              <a:rPr lang="en-US">
                <a:sym typeface="+mn-ea"/>
              </a:rPr>
              <a:t>- garage – điện tích garare</a:t>
            </a:r>
          </a:p>
          <a:p>
            <a:pPr marL="0" lvl="0" indent="0" algn="l" rtl="0">
              <a:spcBef>
                <a:spcPts val="0"/>
              </a:spcBef>
              <a:spcAft>
                <a:spcPts val="0"/>
              </a:spcAft>
              <a:buClr>
                <a:schemeClr val="dk1"/>
              </a:buClr>
              <a:buSzPts val="1100"/>
              <a:buFont typeface="Arial" panose="020B0604020202020204"/>
              <a:buNone/>
            </a:pPr>
            <a:endParaRPr lang="en-GB"/>
          </a:p>
        </p:txBody>
      </p:sp>
      <p:sp>
        <p:nvSpPr>
          <p:cNvPr id="196" name="Google Shape;196;p14"/>
          <p:cNvSpPr/>
          <p:nvPr/>
        </p:nvSpPr>
        <p:spPr>
          <a:xfrm>
            <a:off x="11548085" y="1192960"/>
            <a:ext cx="478500" cy="4785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7" name="Google Shape;197;p14"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14">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1291810"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6"/>
              </a:solidFill>
            </a:endParaRPr>
          </a:p>
        </p:txBody>
      </p:sp>
      <p:sp>
        <p:nvSpPr>
          <p:cNvPr id="204" name="Google Shape;204;p15"/>
          <p:cNvSpPr txBox="1"/>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584200" lvl="0" indent="0" algn="l" rtl="0">
              <a:spcBef>
                <a:spcPts val="0"/>
              </a:spcBef>
              <a:spcAft>
                <a:spcPts val="0"/>
              </a:spcAft>
              <a:buSzPts val="1600"/>
              <a:buNone/>
            </a:pPr>
            <a:r>
              <a:rPr lang="en-US">
                <a:sym typeface="+mn-ea"/>
              </a:rPr>
              <a:t>1.  Mô tả tập dữ liệu của bài toán</a:t>
            </a:r>
            <a:endParaRPr lang="en-US">
              <a:sym typeface="+mn-ea"/>
            </a:endParaRPr>
          </a:p>
          <a:p>
            <a:pPr marL="584200" lvl="0" indent="0" algn="l" rtl="0">
              <a:spcBef>
                <a:spcPts val="0"/>
              </a:spcBef>
              <a:spcAft>
                <a:spcPts val="0"/>
              </a:spcAft>
              <a:buSzPts val="1600"/>
              <a:buNone/>
            </a:pPr>
            <a:r>
              <a:rPr lang="en-US">
                <a:sym typeface="+mn-ea"/>
              </a:rPr>
              <a:t>- hasStorageRoom – có phòng kho (1 = true, 0 =  false)</a:t>
            </a:r>
            <a:endParaRPr lang="en-US">
              <a:sym typeface="+mn-ea"/>
            </a:endParaRPr>
          </a:p>
          <a:p>
            <a:pPr marL="584200" lvl="0" indent="0" algn="l" rtl="0">
              <a:spcBef>
                <a:spcPts val="0"/>
              </a:spcBef>
              <a:spcAft>
                <a:spcPts val="0"/>
              </a:spcAft>
              <a:buSzPts val="1600"/>
              <a:buNone/>
            </a:pPr>
            <a:r>
              <a:rPr lang="en-US">
                <a:sym typeface="+mn-ea"/>
              </a:rPr>
              <a:t>- hasGuestRoom – có phòng cho khách (1 = true, 0 =  false)</a:t>
            </a:r>
            <a:endParaRPr lang="en-US">
              <a:sym typeface="+mn-ea"/>
            </a:endParaRPr>
          </a:p>
          <a:p>
            <a:pPr marL="584200" lvl="0" indent="0" algn="l" rtl="0">
              <a:spcBef>
                <a:spcPts val="0"/>
              </a:spcBef>
              <a:spcAft>
                <a:spcPts val="0"/>
              </a:spcAft>
              <a:buSzPts val="1600"/>
              <a:buNone/>
            </a:pPr>
            <a:r>
              <a:rPr lang="en-US">
                <a:sym typeface="+mn-ea"/>
              </a:rPr>
              <a:t>- price – giá trị ngôi nhà</a:t>
            </a:r>
            <a:endParaRPr lang="en-GB"/>
          </a:p>
        </p:txBody>
      </p:sp>
      <p:sp>
        <p:nvSpPr>
          <p:cNvPr id="205" name="Google Shape;205;p15"/>
          <p:cNvSpPr/>
          <p:nvPr/>
        </p:nvSpPr>
        <p:spPr>
          <a:xfrm>
            <a:off x="11548085" y="1192960"/>
            <a:ext cx="478500" cy="4785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6" name="Google Shape;206;p15"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15">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1291175" y="1908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solidFill>
                  <a:schemeClr val="accent4"/>
                </a:solidFill>
                <a:sym typeface="+mn-ea"/>
              </a:rPr>
              <a:t>Phần 2: Thực nghiệm</a:t>
            </a:r>
            <a:endParaRPr>
              <a:solidFill>
                <a:schemeClr val="accent6"/>
              </a:solidFill>
            </a:endParaRPr>
          </a:p>
        </p:txBody>
      </p:sp>
      <p:sp>
        <p:nvSpPr>
          <p:cNvPr id="213" name="Google Shape;213;p16"/>
          <p:cNvSpPr txBox="1"/>
          <p:nvPr>
            <p:ph type="body" idx="1"/>
          </p:nvPr>
        </p:nvSpPr>
        <p:spPr>
          <a:xfrm>
            <a:off x="1290715" y="2671325"/>
            <a:ext cx="9829500" cy="2341500"/>
          </a:xfrm>
          <a:prstGeom prst="rect">
            <a:avLst/>
          </a:prstGeom>
        </p:spPr>
        <p:txBody>
          <a:bodyPr spcFirstLastPara="1" wrap="square" lIns="121900" tIns="121900" rIns="121900" bIns="121900" anchor="t" anchorCtr="0">
            <a:noAutofit/>
          </a:bodyPr>
          <a:lstStyle/>
          <a:p>
            <a:pPr marL="457200" lvl="0" indent="-330200" algn="l" rtl="0">
              <a:spcBef>
                <a:spcPts val="0"/>
              </a:spcBef>
              <a:spcAft>
                <a:spcPts val="0"/>
              </a:spcAft>
              <a:buSzPts val="1600"/>
              <a:buAutoNum type="arabicPeriod"/>
            </a:pPr>
            <a:r>
              <a:rPr lang="en-US">
                <a:sym typeface="+mn-ea"/>
              </a:rPr>
              <a:t>Mô tả tập dữ liệu của bài toán</a:t>
            </a:r>
          </a:p>
          <a:p>
            <a:pPr marL="457200" lvl="0" indent="0" algn="l" rtl="0">
              <a:spcBef>
                <a:spcPts val="1200"/>
              </a:spcBef>
              <a:spcAft>
                <a:spcPts val="0"/>
              </a:spcAft>
              <a:buNone/>
            </a:pPr>
            <a:r>
              <a:rPr lang="en-US">
                <a:sym typeface="+mn-ea"/>
              </a:rPr>
              <a:t>b. 	 Mô tả ma trận dữ liệu (X), nhãn lớp (Y)</a:t>
            </a:r>
            <a:endParaRPr lang="en-GB"/>
          </a:p>
        </p:txBody>
      </p:sp>
      <p:sp>
        <p:nvSpPr>
          <p:cNvPr id="214" name="Google Shape;214;p16"/>
          <p:cNvSpPr/>
          <p:nvPr/>
        </p:nvSpPr>
        <p:spPr>
          <a:xfrm>
            <a:off x="11548085" y="1192960"/>
            <a:ext cx="478500" cy="4785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5" name="Google Shape;215;p16"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16">
            <a:hlinkClick r:id="rId1"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2" name="Google Shape;172;p19"/>
          <p:cNvPicPr preferRelativeResize="0"/>
          <p:nvPr/>
        </p:nvPicPr>
        <p:blipFill>
          <a:blip r:embed="rId2"/>
          <a:stretch>
            <a:fillRect/>
          </a:stretch>
        </p:blipFill>
        <p:spPr>
          <a:xfrm>
            <a:off x="5200650" y="2954655"/>
            <a:ext cx="6040755" cy="2058035"/>
          </a:xfrm>
          <a:prstGeom prst="rect">
            <a:avLst/>
          </a:prstGeom>
          <a:noFill/>
          <a:ln>
            <a:noFill/>
          </a:ln>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252525"/>
      </a:accent1>
      <a:accent2>
        <a:srgbClr val="252525"/>
      </a:accent2>
      <a:accent3>
        <a:srgbClr val="252525"/>
      </a:accent3>
      <a:accent4>
        <a:srgbClr val="252525"/>
      </a:accent4>
      <a:accent5>
        <a:srgbClr val="252525"/>
      </a:accent5>
      <a:accent6>
        <a:srgbClr val="25252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3387</Words>
  <Application>WPS Presentation</Application>
  <PresentationFormat/>
  <Paragraphs>134</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SimSun</vt:lpstr>
      <vt:lpstr>Wingdings</vt:lpstr>
      <vt:lpstr>Arial</vt:lpstr>
      <vt:lpstr>Barlow Condensed</vt:lpstr>
      <vt:lpstr>Barlow Condensed Medium</vt:lpstr>
      <vt:lpstr>Calibri</vt:lpstr>
      <vt:lpstr>Aldrich</vt:lpstr>
      <vt:lpstr>Segoe Print</vt:lpstr>
      <vt:lpstr>Abril Fatface</vt:lpstr>
      <vt:lpstr>Poppins</vt:lpstr>
      <vt:lpstr>Homemade Apple</vt:lpstr>
      <vt:lpstr>Microsoft YaHei</vt:lpstr>
      <vt:lpstr>Arial Unicode MS</vt:lpstr>
      <vt:lpstr>SlidesMania</vt:lpstr>
      <vt:lpstr>MINIMALISTIC CHOICE BOARD</vt:lpstr>
      <vt:lpstr>This is your choice board title.</vt:lpstr>
      <vt:lpstr>This is title One</vt:lpstr>
      <vt:lpstr>This is title Two</vt:lpstr>
      <vt:lpstr>This is title Three</vt:lpstr>
      <vt:lpstr>This is title Four</vt:lpstr>
      <vt:lpstr>This is title Five</vt:lpstr>
      <vt:lpstr>This is title Six</vt:lpstr>
      <vt:lpstr>This is title Seven</vt:lpstr>
      <vt:lpstr>This is title Eight</vt:lpstr>
      <vt:lpstr>This is title Nine</vt:lpstr>
      <vt:lpstr>This is title Ten</vt:lpstr>
      <vt:lpstr>This is title Eleven</vt:lpstr>
      <vt:lpstr>Credits.</vt:lpstr>
      <vt:lpstr>Giao diện người dùng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Housing Price Prediction</dc:title>
  <dc:creator/>
  <cp:lastModifiedBy>Asus</cp:lastModifiedBy>
  <cp:revision>1</cp:revision>
  <dcterms:created xsi:type="dcterms:W3CDTF">2022-10-23T13:16:21Z</dcterms:created>
  <dcterms:modified xsi:type="dcterms:W3CDTF">2022-10-23T13:16:22Z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BC6340F75D2845F09A1C2038A3537A05</vt:lpwstr>
  </property>
  <property fmtid="{D5CDD505-2E9C-101B-9397-08002B2CF9AE}" pid="3" name="KSOProductBuildVer">
    <vt:lpwstr>1033-11.2.0.11341</vt:lpwstr>
  </property>
</Properties>
</file>