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Directives</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360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Directive</a:t>
            </a:r>
          </a:p>
        </p:txBody>
      </p:sp>
      <p:sp>
        <p:nvSpPr>
          <p:cNvPr id="3" name="Content Placeholder 2"/>
          <p:cNvSpPr>
            <a:spLocks noGrp="1"/>
          </p:cNvSpPr>
          <p:nvPr>
            <p:ph idx="1"/>
          </p:nvPr>
        </p:nvSpPr>
        <p:spPr/>
        <p:txBody>
          <a:bodyPr/>
          <a:lstStyle/>
          <a:p>
            <a:r>
              <a:rPr lang="en-US" dirty="0" smtClean="0"/>
              <a:t>NgIf: </a:t>
            </a:r>
            <a:r>
              <a:rPr lang="vi-VN" dirty="0"/>
              <a:t>Nó được sử dụng để tạo hoặc loại bỏ một phần của </a:t>
            </a:r>
            <a:r>
              <a:rPr lang="vi-VN" dirty="0" smtClean="0"/>
              <a:t>DOM </a:t>
            </a:r>
            <a:r>
              <a:rPr lang="vi-VN" dirty="0"/>
              <a:t>tùy theo điều kiện</a:t>
            </a:r>
            <a:r>
              <a:rPr lang="vi-VN" dirty="0" smtClean="0"/>
              <a:t>.</a:t>
            </a:r>
            <a:endParaRPr lang="en-US" dirty="0" smtClean="0"/>
          </a:p>
          <a:p>
            <a:r>
              <a:rPr lang="en-US" dirty="0" smtClean="0"/>
              <a:t>NgFor: </a:t>
            </a:r>
            <a:r>
              <a:rPr lang="vi-VN" dirty="0"/>
              <a:t>Nó được sử dụng để tùy chỉnh hiển thị dữ liệu. Nó chủ yếu được sử dụng để hiển thị một danh sách các mục bằng cách sử dụng các vòng </a:t>
            </a:r>
            <a:r>
              <a:rPr lang="vi-VN" dirty="0" smtClean="0"/>
              <a:t>lặ</a:t>
            </a:r>
            <a:r>
              <a:rPr lang="en-US" dirty="0" smtClean="0"/>
              <a:t>p.</a:t>
            </a:r>
          </a:p>
          <a:p>
            <a:r>
              <a:rPr lang="en-US" dirty="0" smtClean="0"/>
              <a:t>NgSwitch: </a:t>
            </a:r>
            <a:r>
              <a:rPr lang="vi-VN" dirty="0"/>
              <a:t>Nó giống như </a:t>
            </a:r>
            <a:r>
              <a:rPr lang="en-US" dirty="0" smtClean="0"/>
              <a:t>switch</a:t>
            </a:r>
            <a:r>
              <a:rPr lang="vi-VN" dirty="0" smtClean="0"/>
              <a:t> </a:t>
            </a:r>
            <a:r>
              <a:rPr lang="vi-VN" dirty="0"/>
              <a:t>JavaScript. Nó có thể hiển thị một yếu tố trong số </a:t>
            </a:r>
            <a:r>
              <a:rPr lang="en-US" dirty="0" smtClean="0"/>
              <a:t>các </a:t>
            </a:r>
            <a:r>
              <a:rPr lang="vi-VN" dirty="0" smtClean="0"/>
              <a:t>yếu </a:t>
            </a:r>
            <a:r>
              <a:rPr lang="vi-VN" dirty="0"/>
              <a:t>tố có thể, dựa trên điều kiện </a:t>
            </a:r>
            <a:r>
              <a:rPr lang="en-US" dirty="0" smtClean="0"/>
              <a:t>switch</a:t>
            </a:r>
            <a:r>
              <a:rPr lang="vi-VN" dirty="0" smtClean="0"/>
              <a:t>. </a:t>
            </a:r>
            <a:r>
              <a:rPr lang="vi-VN" dirty="0"/>
              <a:t>Angular chỉ đặt phần tử được chọn vào DOM.</a:t>
            </a:r>
            <a:endParaRPr lang="en-US" dirty="0"/>
          </a:p>
        </p:txBody>
      </p:sp>
    </p:spTree>
    <p:extLst>
      <p:ext uri="{BB962C8B-B14F-4D97-AF65-F5344CB8AC3E}">
        <p14:creationId xmlns:p14="http://schemas.microsoft.com/office/powerpoint/2010/main" val="24148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Directive</a:t>
            </a:r>
          </a:p>
        </p:txBody>
      </p:sp>
      <p:sp>
        <p:nvSpPr>
          <p:cNvPr id="3" name="Content Placeholder 2"/>
          <p:cNvSpPr>
            <a:spLocks noGrp="1"/>
          </p:cNvSpPr>
          <p:nvPr>
            <p:ph idx="1"/>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91723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Attribute</a:t>
            </a:r>
          </a:p>
        </p:txBody>
      </p:sp>
      <p:sp>
        <p:nvSpPr>
          <p:cNvPr id="3" name="Content Placeholder 2"/>
          <p:cNvSpPr>
            <a:spLocks noGrp="1"/>
          </p:cNvSpPr>
          <p:nvPr>
            <p:ph idx="1"/>
          </p:nvPr>
        </p:nvSpPr>
        <p:spPr/>
        <p:txBody>
          <a:bodyPr/>
          <a:lstStyle/>
          <a:p>
            <a:r>
              <a:rPr lang="vi-VN" dirty="0"/>
              <a:t>Chúng ta có thể tạo các </a:t>
            </a:r>
            <a:r>
              <a:rPr lang="en-US" dirty="0" smtClean="0"/>
              <a:t>attribute directive </a:t>
            </a:r>
            <a:r>
              <a:rPr lang="vi-VN" dirty="0" smtClean="0"/>
              <a:t>tùy </a:t>
            </a:r>
            <a:r>
              <a:rPr lang="vi-VN" dirty="0"/>
              <a:t>chỉnh và </a:t>
            </a:r>
            <a:r>
              <a:rPr lang="en-US" dirty="0" smtClean="0"/>
              <a:t>structural directive</a:t>
            </a:r>
            <a:r>
              <a:rPr lang="vi-VN" dirty="0" smtClean="0"/>
              <a:t> </a:t>
            </a:r>
            <a:r>
              <a:rPr lang="vi-VN" dirty="0"/>
              <a:t>tùy chỉnh bằng cách sử dụng </a:t>
            </a:r>
            <a:r>
              <a:rPr lang="en-US" dirty="0" smtClean="0"/>
              <a:t>decorator </a:t>
            </a:r>
            <a:r>
              <a:rPr lang="vi-VN" dirty="0" smtClean="0"/>
              <a:t>@Directive</a:t>
            </a:r>
            <a:r>
              <a:rPr lang="vi-VN" dirty="0"/>
              <a:t>. Sử dụng </a:t>
            </a:r>
            <a:r>
              <a:rPr lang="en-US" dirty="0" smtClean="0"/>
              <a:t>attribute directive tùy chình</a:t>
            </a:r>
            <a:r>
              <a:rPr lang="vi-VN" dirty="0" smtClean="0"/>
              <a:t>, </a:t>
            </a:r>
            <a:r>
              <a:rPr lang="vi-VN" dirty="0"/>
              <a:t>chúng ta có thể thay đổi ngoại hình, như màu văn bản, màu nền và kích thước phông chữ của </a:t>
            </a:r>
            <a:r>
              <a:rPr lang="en-US" dirty="0" smtClean="0"/>
              <a:t>body</a:t>
            </a:r>
            <a:r>
              <a:rPr lang="vi-VN" dirty="0" smtClean="0"/>
              <a:t> </a:t>
            </a:r>
            <a:r>
              <a:rPr lang="vi-VN" dirty="0"/>
              <a:t>của một phần tử </a:t>
            </a:r>
            <a:r>
              <a:rPr lang="vi-VN" dirty="0" smtClean="0"/>
              <a:t>HTML. </a:t>
            </a:r>
            <a:r>
              <a:rPr lang="vi-VN" dirty="0"/>
              <a:t>Để thay đổi ngoại hình </a:t>
            </a:r>
            <a:r>
              <a:rPr lang="en-US" dirty="0" smtClean="0"/>
              <a:t>Angular</a:t>
            </a:r>
            <a:r>
              <a:rPr lang="vi-VN" dirty="0" smtClean="0"/>
              <a:t> </a:t>
            </a:r>
            <a:r>
              <a:rPr lang="vi-VN" dirty="0"/>
              <a:t>cung cấp lớp ElementRef có thể truy cập trực tiếp DOM.</a:t>
            </a:r>
            <a:endParaRPr lang="en-US" dirty="0"/>
          </a:p>
        </p:txBody>
      </p:sp>
    </p:spTree>
    <p:extLst>
      <p:ext uri="{BB962C8B-B14F-4D97-AF65-F5344CB8AC3E}">
        <p14:creationId xmlns:p14="http://schemas.microsoft.com/office/powerpoint/2010/main" val="234715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Attribute</a:t>
            </a:r>
          </a:p>
        </p:txBody>
      </p:sp>
      <p:sp>
        <p:nvSpPr>
          <p:cNvPr id="3" name="Content Placeholder 2"/>
          <p:cNvSpPr>
            <a:spLocks noGrp="1"/>
          </p:cNvSpPr>
          <p:nvPr>
            <p:ph idx="1"/>
          </p:nvPr>
        </p:nvSpPr>
        <p:spPr/>
        <p:txBody>
          <a:bodyPr>
            <a:normAutofit fontScale="85000" lnSpcReduction="20000"/>
          </a:bodyPr>
          <a:lstStyle/>
          <a:p>
            <a:r>
              <a:rPr lang="en-US" dirty="0" smtClean="0"/>
              <a:t>Lợi ích khí sử dụng custom </a:t>
            </a:r>
            <a:r>
              <a:rPr lang="en-US" dirty="0"/>
              <a:t>directive</a:t>
            </a:r>
            <a:r>
              <a:rPr lang="en-US" dirty="0" smtClean="0"/>
              <a:t>:</a:t>
            </a:r>
          </a:p>
          <a:p>
            <a:pPr lvl="1"/>
            <a:r>
              <a:rPr lang="vi-VN" dirty="0"/>
              <a:t>Tạo một lớp </a:t>
            </a:r>
            <a:r>
              <a:rPr lang="en-US" dirty="0" smtClean="0"/>
              <a:t>decorated </a:t>
            </a:r>
            <a:r>
              <a:rPr lang="vi-VN" dirty="0" smtClean="0"/>
              <a:t>với </a:t>
            </a:r>
            <a:r>
              <a:rPr lang="vi-VN" dirty="0"/>
              <a:t>@Directive.</a:t>
            </a:r>
          </a:p>
          <a:p>
            <a:pPr lvl="1"/>
            <a:endParaRPr lang="vi-VN" dirty="0"/>
          </a:p>
          <a:p>
            <a:pPr lvl="1"/>
            <a:r>
              <a:rPr lang="vi-VN" dirty="0"/>
              <a:t>Gán tên </a:t>
            </a:r>
            <a:r>
              <a:rPr lang="en-US" dirty="0" smtClean="0"/>
              <a:t>attribute directive </a:t>
            </a:r>
            <a:r>
              <a:rPr lang="vi-VN" dirty="0" smtClean="0"/>
              <a:t>cho </a:t>
            </a:r>
            <a:r>
              <a:rPr lang="en-US" dirty="0" smtClean="0"/>
              <a:t>selector metadata</a:t>
            </a:r>
            <a:r>
              <a:rPr lang="vi-VN" dirty="0" smtClean="0"/>
              <a:t> </a:t>
            </a:r>
            <a:r>
              <a:rPr lang="vi-VN" dirty="0"/>
              <a:t>của </a:t>
            </a:r>
            <a:r>
              <a:rPr lang="en-US" dirty="0" smtClean="0"/>
              <a:t>decorator</a:t>
            </a:r>
            <a:r>
              <a:rPr lang="vi-VN" dirty="0" smtClean="0"/>
              <a:t> </a:t>
            </a:r>
            <a:r>
              <a:rPr lang="vi-VN" dirty="0"/>
              <a:t>@Directive.</a:t>
            </a:r>
          </a:p>
          <a:p>
            <a:pPr lvl="1"/>
            <a:endParaRPr lang="vi-VN" dirty="0"/>
          </a:p>
          <a:p>
            <a:pPr lvl="1"/>
            <a:r>
              <a:rPr lang="vi-VN" dirty="0"/>
              <a:t>Sử dụng lớp ElementRef để truy cập DOM để thay đổi giao diện và hành vi của phần tử </a:t>
            </a:r>
            <a:r>
              <a:rPr lang="vi-VN" dirty="0" smtClean="0"/>
              <a:t>chủ</a:t>
            </a:r>
            <a:r>
              <a:rPr lang="vi-VN" dirty="0"/>
              <a:t>.</a:t>
            </a:r>
          </a:p>
          <a:p>
            <a:pPr lvl="1"/>
            <a:endParaRPr lang="vi-VN" dirty="0"/>
          </a:p>
          <a:p>
            <a:pPr lvl="1"/>
            <a:r>
              <a:rPr lang="vi-VN" dirty="0"/>
              <a:t>Sử dụng </a:t>
            </a:r>
            <a:r>
              <a:rPr lang="en-US" dirty="0" smtClean="0"/>
              <a:t>decorator </a:t>
            </a:r>
            <a:r>
              <a:rPr lang="vi-VN" dirty="0" smtClean="0"/>
              <a:t>@Input </a:t>
            </a:r>
            <a:r>
              <a:rPr lang="vi-VN" dirty="0"/>
              <a:t>() để chấp nhận </a:t>
            </a:r>
            <a:r>
              <a:rPr lang="en-US" dirty="0" smtClean="0"/>
              <a:t>input </a:t>
            </a:r>
            <a:r>
              <a:rPr lang="vi-VN" dirty="0" smtClean="0"/>
              <a:t>của </a:t>
            </a:r>
            <a:r>
              <a:rPr lang="vi-VN" dirty="0"/>
              <a:t>người dùng trong </a:t>
            </a:r>
            <a:r>
              <a:rPr lang="en-US" dirty="0" smtClean="0"/>
              <a:t>custom directive</a:t>
            </a:r>
            <a:r>
              <a:rPr lang="vi-VN" dirty="0" smtClean="0"/>
              <a:t>.</a:t>
            </a:r>
            <a:endParaRPr lang="vi-VN" dirty="0"/>
          </a:p>
          <a:p>
            <a:pPr lvl="1"/>
            <a:endParaRPr lang="vi-VN" dirty="0"/>
          </a:p>
          <a:p>
            <a:pPr lvl="1"/>
            <a:r>
              <a:rPr lang="vi-VN" dirty="0"/>
              <a:t>Sử dụng </a:t>
            </a:r>
            <a:r>
              <a:rPr lang="en-US" dirty="0" smtClean="0"/>
              <a:t>decorator </a:t>
            </a:r>
            <a:r>
              <a:rPr lang="vi-VN" dirty="0" smtClean="0"/>
              <a:t>@</a:t>
            </a:r>
            <a:r>
              <a:rPr lang="en-US" dirty="0" smtClean="0"/>
              <a:t>H</a:t>
            </a:r>
            <a:r>
              <a:rPr lang="vi-VN" dirty="0" smtClean="0"/>
              <a:t>ostListener </a:t>
            </a:r>
            <a:r>
              <a:rPr lang="vi-VN" dirty="0"/>
              <a:t>() để nghe các sự kiện trong </a:t>
            </a:r>
            <a:r>
              <a:rPr lang="en-US" dirty="0" smtClean="0"/>
              <a:t>custom directive</a:t>
            </a:r>
            <a:r>
              <a:rPr lang="vi-VN" dirty="0" smtClean="0"/>
              <a:t>.</a:t>
            </a:r>
            <a:endParaRPr lang="vi-VN" dirty="0"/>
          </a:p>
          <a:p>
            <a:pPr lvl="1"/>
            <a:endParaRPr lang="vi-VN" dirty="0"/>
          </a:p>
          <a:p>
            <a:pPr lvl="1"/>
            <a:r>
              <a:rPr lang="en-US" dirty="0"/>
              <a:t>C</a:t>
            </a:r>
            <a:r>
              <a:rPr lang="vi-VN" dirty="0" smtClean="0"/>
              <a:t>ấu </a:t>
            </a:r>
            <a:r>
              <a:rPr lang="vi-VN" dirty="0"/>
              <a:t>hình lớp </a:t>
            </a:r>
            <a:r>
              <a:rPr lang="en-US" dirty="0" smtClean="0"/>
              <a:t>custom attribute directive</a:t>
            </a:r>
            <a:r>
              <a:rPr lang="vi-VN" dirty="0" smtClean="0"/>
              <a:t> </a:t>
            </a:r>
            <a:r>
              <a:rPr lang="vi-VN" dirty="0"/>
              <a:t>trong mô-đun ứng dụng trong siêu dữ liệu khai báo của @NgModule.</a:t>
            </a:r>
            <a:endParaRPr lang="en-US" dirty="0"/>
          </a:p>
        </p:txBody>
      </p:sp>
    </p:spTree>
    <p:extLst>
      <p:ext uri="{BB962C8B-B14F-4D97-AF65-F5344CB8AC3E}">
        <p14:creationId xmlns:p14="http://schemas.microsoft.com/office/powerpoint/2010/main" val="229697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idx="1"/>
          </p:nvPr>
        </p:nvSpPr>
        <p:spPr/>
        <p:txBody>
          <a:bodyPr/>
          <a:lstStyle/>
          <a:p>
            <a:r>
              <a:rPr lang="en-US" dirty="0" smtClean="0"/>
              <a:t>Trong Angular Directives là một class, được sử dụng trong template.</a:t>
            </a:r>
          </a:p>
          <a:p>
            <a:r>
              <a:rPr lang="en-US" dirty="0" smtClean="0"/>
              <a:t>Nó được định nghĩa là @directive</a:t>
            </a:r>
          </a:p>
          <a:p>
            <a:r>
              <a:rPr lang="en-US" dirty="0" smtClean="0"/>
              <a:t>Có 3 loại directives trong Angular: Component Directives, Structural Directive, Attribute Directives</a:t>
            </a:r>
            <a:endParaRPr lang="en-US" dirty="0"/>
          </a:p>
        </p:txBody>
      </p:sp>
    </p:spTree>
    <p:extLst>
      <p:ext uri="{BB962C8B-B14F-4D97-AF65-F5344CB8AC3E}">
        <p14:creationId xmlns:p14="http://schemas.microsoft.com/office/powerpoint/2010/main" val="885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Directives</a:t>
            </a:r>
          </a:p>
        </p:txBody>
      </p:sp>
      <p:sp>
        <p:nvSpPr>
          <p:cNvPr id="3" name="Content Placeholder 2"/>
          <p:cNvSpPr>
            <a:spLocks noGrp="1"/>
          </p:cNvSpPr>
          <p:nvPr>
            <p:ph idx="1"/>
          </p:nvPr>
        </p:nvSpPr>
        <p:spPr/>
        <p:txBody>
          <a:bodyPr/>
          <a:lstStyle/>
          <a:p>
            <a:r>
              <a:rPr lang="en-US" dirty="0" smtClean="0"/>
              <a:t>Đây là directives được sử dụng phổ biến nhất trong một dự án Angular</a:t>
            </a:r>
          </a:p>
          <a:p>
            <a:r>
              <a:rPr lang="en-US" dirty="0" smtClean="0"/>
              <a:t>Nó được tích hợp sẵn trong @Component</a:t>
            </a:r>
          </a:p>
          <a:p>
            <a:r>
              <a:rPr lang="vi-VN" dirty="0"/>
              <a:t>Chúng tạo thành lớp chính có các chi tiết về cách thành phần nên được xử lý, khởi tạo và sử dụng trong thời gian chạy.</a:t>
            </a:r>
            <a:endParaRPr lang="en-US" dirty="0" smtClean="0"/>
          </a:p>
          <a:p>
            <a:r>
              <a:rPr lang="en-US" dirty="0" smtClean="0"/>
              <a:t>Nó có một class khai báo selector, cách hoạt động xử lý của component</a:t>
            </a:r>
            <a:endParaRPr lang="en-US" dirty="0"/>
          </a:p>
        </p:txBody>
      </p:sp>
      <p:pic>
        <p:nvPicPr>
          <p:cNvPr id="4" name="Picture 3"/>
          <p:cNvPicPr>
            <a:picLocks noChangeAspect="1"/>
          </p:cNvPicPr>
          <p:nvPr/>
        </p:nvPicPr>
        <p:blipFill>
          <a:blip r:embed="rId2"/>
          <a:stretch>
            <a:fillRect/>
          </a:stretch>
        </p:blipFill>
        <p:spPr>
          <a:xfrm>
            <a:off x="4479470" y="4254274"/>
            <a:ext cx="4184479" cy="1354591"/>
          </a:xfrm>
          <a:prstGeom prst="rect">
            <a:avLst/>
          </a:prstGeom>
        </p:spPr>
      </p:pic>
    </p:spTree>
    <p:extLst>
      <p:ext uri="{BB962C8B-B14F-4D97-AF65-F5344CB8AC3E}">
        <p14:creationId xmlns:p14="http://schemas.microsoft.com/office/powerpoint/2010/main" val="66929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a:t>
            </a:r>
          </a:p>
        </p:txBody>
      </p:sp>
      <p:sp>
        <p:nvSpPr>
          <p:cNvPr id="3" name="Content Placeholder 2"/>
          <p:cNvSpPr>
            <a:spLocks noGrp="1"/>
          </p:cNvSpPr>
          <p:nvPr>
            <p:ph idx="1"/>
          </p:nvPr>
        </p:nvSpPr>
        <p:spPr/>
        <p:txBody>
          <a:bodyPr/>
          <a:lstStyle/>
          <a:p>
            <a:r>
              <a:rPr lang="en-US" dirty="0" smtClean="0"/>
              <a:t>Attribute Directive </a:t>
            </a:r>
            <a:r>
              <a:rPr lang="vi-VN" dirty="0" smtClean="0"/>
              <a:t>được </a:t>
            </a:r>
            <a:r>
              <a:rPr lang="vi-VN" dirty="0"/>
              <a:t>sử dụng để thay đổi / sửa đổi hành </a:t>
            </a:r>
            <a:r>
              <a:rPr lang="vi-VN" dirty="0" smtClean="0"/>
              <a:t>vi </a:t>
            </a:r>
            <a:r>
              <a:rPr lang="vi-VN" dirty="0"/>
              <a:t>của phần tử HTML trong </a:t>
            </a:r>
            <a:r>
              <a:rPr lang="en-US" dirty="0" smtClean="0"/>
              <a:t>b</a:t>
            </a:r>
            <a:r>
              <a:rPr lang="vi-VN" dirty="0" smtClean="0"/>
              <a:t>ố </a:t>
            </a:r>
            <a:r>
              <a:rPr lang="vi-VN" dirty="0"/>
              <a:t>cục Dom. </a:t>
            </a:r>
            <a:r>
              <a:rPr lang="en-US" dirty="0" smtClean="0"/>
              <a:t>Nó </a:t>
            </a:r>
            <a:r>
              <a:rPr lang="vi-VN" dirty="0" smtClean="0"/>
              <a:t>được </a:t>
            </a:r>
            <a:r>
              <a:rPr lang="vi-VN" dirty="0"/>
              <a:t>sử dụng để thay đổi các thuộc tính của thành phần HTML hiện có. NgClass, NgStyle là các chỉ thị thuộc tính được sử dụng nhiều nhất.</a:t>
            </a:r>
            <a:endParaRPr lang="en-US" dirty="0"/>
          </a:p>
        </p:txBody>
      </p:sp>
    </p:spTree>
    <p:extLst>
      <p:ext uri="{BB962C8B-B14F-4D97-AF65-F5344CB8AC3E}">
        <p14:creationId xmlns:p14="http://schemas.microsoft.com/office/powerpoint/2010/main" val="317836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a:t>
            </a:r>
          </a:p>
        </p:txBody>
      </p:sp>
      <p:sp>
        <p:nvSpPr>
          <p:cNvPr id="3" name="Content Placeholder 2"/>
          <p:cNvSpPr>
            <a:spLocks noGrp="1"/>
          </p:cNvSpPr>
          <p:nvPr>
            <p:ph idx="1"/>
          </p:nvPr>
        </p:nvSpPr>
        <p:spPr/>
        <p:txBody>
          <a:bodyPr/>
          <a:lstStyle/>
          <a:p>
            <a:r>
              <a:rPr lang="en-US" dirty="0" smtClean="0"/>
              <a:t>NgStyle</a:t>
            </a:r>
          </a:p>
          <a:p>
            <a:r>
              <a:rPr lang="vi-VN" dirty="0" smtClean="0"/>
              <a:t>NgStyle</a:t>
            </a:r>
            <a:r>
              <a:rPr lang="en-US" dirty="0" smtClean="0"/>
              <a:t> directive</a:t>
            </a:r>
            <a:r>
              <a:rPr lang="vi-VN" dirty="0" smtClean="0"/>
              <a:t> </a:t>
            </a:r>
            <a:r>
              <a:rPr lang="vi-VN" dirty="0"/>
              <a:t>tương tự như một trong những kỹ thuật </a:t>
            </a:r>
            <a:r>
              <a:rPr lang="en-US" dirty="0" smtClean="0"/>
              <a:t>binding data </a:t>
            </a:r>
            <a:r>
              <a:rPr lang="vi-VN" dirty="0" smtClean="0"/>
              <a:t>được </a:t>
            </a:r>
            <a:r>
              <a:rPr lang="vi-VN" dirty="0"/>
              <a:t>gọi là </a:t>
            </a:r>
            <a:r>
              <a:rPr lang="en-US" dirty="0" smtClean="0"/>
              <a:t>style binding </a:t>
            </a:r>
            <a:r>
              <a:rPr lang="vi-VN" dirty="0" smtClean="0"/>
              <a:t>trong </a:t>
            </a:r>
            <a:r>
              <a:rPr lang="vi-VN" dirty="0"/>
              <a:t>Angular. Điểm chính là NgStyle được sử dụng để đặt nhiều </a:t>
            </a:r>
            <a:r>
              <a:rPr lang="en-US" dirty="0" smtClean="0"/>
              <a:t>style inline </a:t>
            </a:r>
            <a:r>
              <a:rPr lang="vi-VN" dirty="0" smtClean="0"/>
              <a:t>cho </a:t>
            </a:r>
            <a:r>
              <a:rPr lang="vi-VN" dirty="0"/>
              <a:t>thành phần HTML</a:t>
            </a:r>
            <a:r>
              <a:rPr lang="vi-VN" dirty="0" smtClean="0"/>
              <a:t>.</a:t>
            </a:r>
            <a:endParaRPr lang="en-US" dirty="0" smtClean="0"/>
          </a:p>
          <a:p>
            <a:r>
              <a:rPr lang="en-US" dirty="0" smtClean="0"/>
              <a:t>NgStyle nhận giá trị là một đối tượng với các key là các thuộc tính CSS, value là các giá trị css của thuộc tính đó</a:t>
            </a:r>
            <a:endParaRPr lang="en-US" dirty="0"/>
          </a:p>
        </p:txBody>
      </p:sp>
    </p:spTree>
    <p:extLst>
      <p:ext uri="{BB962C8B-B14F-4D97-AF65-F5344CB8AC3E}">
        <p14:creationId xmlns:p14="http://schemas.microsoft.com/office/powerpoint/2010/main" val="16321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a:t>
            </a:r>
          </a:p>
        </p:txBody>
      </p:sp>
      <p:sp>
        <p:nvSpPr>
          <p:cNvPr id="3" name="Content Placeholder 2"/>
          <p:cNvSpPr>
            <a:spLocks noGrp="1"/>
          </p:cNvSpPr>
          <p:nvPr>
            <p:ph idx="1"/>
          </p:nvPr>
        </p:nvSpPr>
        <p:spPr/>
        <p:txBody>
          <a:bodyPr/>
          <a:lstStyle/>
          <a:p>
            <a:r>
              <a:rPr lang="en-US" dirty="0" smtClean="0"/>
              <a:t>NgClass</a:t>
            </a:r>
          </a:p>
          <a:p>
            <a:r>
              <a:rPr lang="vi-VN" dirty="0"/>
              <a:t>Nó tương tự như </a:t>
            </a:r>
            <a:r>
              <a:rPr lang="vi-VN" dirty="0" smtClean="0"/>
              <a:t>NgStyle</a:t>
            </a:r>
            <a:r>
              <a:rPr lang="en-US" dirty="0" smtClean="0"/>
              <a:t> directive</a:t>
            </a:r>
            <a:r>
              <a:rPr lang="vi-VN" dirty="0" smtClean="0"/>
              <a:t> </a:t>
            </a:r>
            <a:r>
              <a:rPr lang="vi-VN" dirty="0"/>
              <a:t>nhưng ở đây nó đang sử dụng </a:t>
            </a:r>
            <a:r>
              <a:rPr lang="en-US" dirty="0" smtClean="0"/>
              <a:t>class attribute</a:t>
            </a:r>
            <a:r>
              <a:rPr lang="vi-VN" dirty="0" smtClean="0"/>
              <a:t> </a:t>
            </a:r>
            <a:r>
              <a:rPr lang="vi-VN" dirty="0"/>
              <a:t>của phần tử HTML để áp dụng kiểu</a:t>
            </a:r>
            <a:r>
              <a:rPr lang="vi-VN" dirty="0" smtClean="0"/>
              <a:t>.</a:t>
            </a:r>
            <a:endParaRPr lang="en-US" dirty="0" smtClean="0"/>
          </a:p>
          <a:p>
            <a:r>
              <a:rPr lang="en-US" dirty="0" smtClean="0"/>
              <a:t>NgClass nhận giá trị là một đối tượng với các key là các class được khai báo trong css, value là true or false. True thì class đó được áp dụng và ngược lại</a:t>
            </a:r>
            <a:endParaRPr lang="en-US" dirty="0"/>
          </a:p>
        </p:txBody>
      </p:sp>
    </p:spTree>
    <p:extLst>
      <p:ext uri="{BB962C8B-B14F-4D97-AF65-F5344CB8AC3E}">
        <p14:creationId xmlns:p14="http://schemas.microsoft.com/office/powerpoint/2010/main" val="42836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a:t>
            </a:r>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222169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Directive</a:t>
            </a:r>
          </a:p>
        </p:txBody>
      </p:sp>
      <p:sp>
        <p:nvSpPr>
          <p:cNvPr id="3" name="Content Placeholder 2"/>
          <p:cNvSpPr>
            <a:spLocks noGrp="1"/>
          </p:cNvSpPr>
          <p:nvPr>
            <p:ph idx="1"/>
          </p:nvPr>
        </p:nvSpPr>
        <p:spPr/>
        <p:txBody>
          <a:bodyPr/>
          <a:lstStyle/>
          <a:p>
            <a:r>
              <a:rPr lang="vi-VN" dirty="0"/>
              <a:t>Structural </a:t>
            </a:r>
            <a:r>
              <a:rPr lang="vi-VN" dirty="0" smtClean="0"/>
              <a:t>Directive</a:t>
            </a:r>
            <a:r>
              <a:rPr lang="en-US" dirty="0" smtClean="0"/>
              <a:t> </a:t>
            </a:r>
            <a:r>
              <a:rPr lang="vi-VN" dirty="0" smtClean="0"/>
              <a:t>được </a:t>
            </a:r>
            <a:r>
              <a:rPr lang="vi-VN" dirty="0"/>
              <a:t>sử dụng để thêm hoặc xóa </a:t>
            </a:r>
            <a:r>
              <a:rPr lang="en-US" dirty="0" smtClean="0"/>
              <a:t>p</a:t>
            </a:r>
            <a:r>
              <a:rPr lang="vi-VN" dirty="0" smtClean="0"/>
              <a:t>hần </a:t>
            </a:r>
            <a:r>
              <a:rPr lang="vi-VN" dirty="0"/>
              <a:t>tử HTML trong </a:t>
            </a:r>
            <a:r>
              <a:rPr lang="vi-VN" dirty="0" smtClean="0"/>
              <a:t>Dom</a:t>
            </a:r>
            <a:r>
              <a:rPr lang="en-US" dirty="0" smtClean="0"/>
              <a:t> layout</a:t>
            </a:r>
            <a:r>
              <a:rPr lang="vi-VN" dirty="0" smtClean="0"/>
              <a:t>, </a:t>
            </a:r>
            <a:r>
              <a:rPr lang="vi-VN" dirty="0"/>
              <a:t>thông thường bằng cách thêm, xóa hoặc thao tác các phần tử ... </a:t>
            </a:r>
            <a:r>
              <a:rPr lang="en-US" dirty="0" smtClean="0"/>
              <a:t>Phổ biến </a:t>
            </a:r>
            <a:r>
              <a:rPr lang="vi-VN" dirty="0" smtClean="0"/>
              <a:t>là *Ng </a:t>
            </a:r>
            <a:r>
              <a:rPr lang="vi-VN" dirty="0"/>
              <a:t>If, </a:t>
            </a:r>
            <a:r>
              <a:rPr lang="vi-VN" dirty="0" smtClean="0"/>
              <a:t>*NgFor</a:t>
            </a:r>
            <a:r>
              <a:rPr lang="vi-VN" dirty="0"/>
              <a:t>, </a:t>
            </a:r>
            <a:r>
              <a:rPr lang="vi-VN" dirty="0" smtClean="0"/>
              <a:t>*NgSwitch</a:t>
            </a:r>
            <a:r>
              <a:rPr lang="vi-VN" dirty="0"/>
              <a:t>. Structural </a:t>
            </a:r>
            <a:r>
              <a:rPr lang="vi-VN" dirty="0" smtClean="0"/>
              <a:t>Directive</a:t>
            </a:r>
            <a:r>
              <a:rPr lang="en-US" dirty="0" smtClean="0"/>
              <a:t> </a:t>
            </a:r>
            <a:r>
              <a:rPr lang="vi-VN" dirty="0" smtClean="0"/>
              <a:t>rất </a:t>
            </a:r>
            <a:r>
              <a:rPr lang="vi-VN" dirty="0"/>
              <a:t>dễ nhận biết bằng cách sử dụng dấu hoa thị (*).</a:t>
            </a:r>
            <a:endParaRPr lang="en-US" dirty="0"/>
          </a:p>
        </p:txBody>
      </p:sp>
    </p:spTree>
    <p:extLst>
      <p:ext uri="{BB962C8B-B14F-4D97-AF65-F5344CB8AC3E}">
        <p14:creationId xmlns:p14="http://schemas.microsoft.com/office/powerpoint/2010/main" val="408164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Directive</a:t>
            </a:r>
          </a:p>
        </p:txBody>
      </p:sp>
      <p:sp>
        <p:nvSpPr>
          <p:cNvPr id="3" name="Content Placeholder 2"/>
          <p:cNvSpPr>
            <a:spLocks noGrp="1"/>
          </p:cNvSpPr>
          <p:nvPr>
            <p:ph idx="1"/>
          </p:nvPr>
        </p:nvSpPr>
        <p:spPr/>
        <p:txBody>
          <a:bodyPr/>
          <a:lstStyle/>
          <a:p>
            <a:r>
              <a:rPr lang="en-US" dirty="0" smtClean="0"/>
              <a:t>Sự khác nhau </a:t>
            </a:r>
            <a:r>
              <a:rPr lang="vi-VN" dirty="0" smtClean="0"/>
              <a:t>structural </a:t>
            </a:r>
            <a:r>
              <a:rPr lang="vi-VN" dirty="0"/>
              <a:t>directive </a:t>
            </a:r>
            <a:r>
              <a:rPr lang="en-US" dirty="0" smtClean="0"/>
              <a:t>và</a:t>
            </a:r>
            <a:r>
              <a:rPr lang="vi-VN" dirty="0" smtClean="0"/>
              <a:t> </a:t>
            </a:r>
            <a:r>
              <a:rPr lang="vi-VN" dirty="0"/>
              <a:t>attribute </a:t>
            </a:r>
            <a:r>
              <a:rPr lang="vi-VN" dirty="0" smtClean="0"/>
              <a:t>directive</a:t>
            </a:r>
            <a:endParaRPr lang="en-US" dirty="0" smtClean="0"/>
          </a:p>
          <a:p>
            <a:r>
              <a:rPr lang="en-US" dirty="0" smtClean="0"/>
              <a:t>S</a:t>
            </a:r>
            <a:r>
              <a:rPr lang="vi-VN" dirty="0" smtClean="0"/>
              <a:t>tructural directive</a:t>
            </a:r>
            <a:r>
              <a:rPr lang="en-US" dirty="0" smtClean="0"/>
              <a:t> </a:t>
            </a:r>
            <a:r>
              <a:rPr lang="vi-VN" dirty="0" smtClean="0"/>
              <a:t>được </a:t>
            </a:r>
            <a:r>
              <a:rPr lang="vi-VN" dirty="0"/>
              <a:t>sử dụng để thêm hoặc xóa chính </a:t>
            </a:r>
            <a:r>
              <a:rPr lang="en-US" dirty="0" smtClean="0"/>
              <a:t>p</a:t>
            </a:r>
            <a:r>
              <a:rPr lang="vi-VN" dirty="0" smtClean="0"/>
              <a:t>hần </a:t>
            </a:r>
            <a:r>
              <a:rPr lang="vi-VN" dirty="0"/>
              <a:t>tử Dom trong </a:t>
            </a:r>
            <a:r>
              <a:rPr lang="vi-VN" dirty="0" smtClean="0"/>
              <a:t>Dom</a:t>
            </a:r>
            <a:r>
              <a:rPr lang="en-US" dirty="0" smtClean="0"/>
              <a:t> layout</a:t>
            </a:r>
            <a:r>
              <a:rPr lang="vi-VN" dirty="0" smtClean="0"/>
              <a:t>, </a:t>
            </a:r>
            <a:r>
              <a:rPr lang="vi-VN" dirty="0"/>
              <a:t>trong khi attribute directive</a:t>
            </a:r>
            <a:r>
              <a:rPr lang="vi-VN" dirty="0" smtClean="0"/>
              <a:t> </a:t>
            </a:r>
            <a:r>
              <a:rPr lang="vi-VN" dirty="0"/>
              <a:t>được sử dụng để </a:t>
            </a:r>
            <a:r>
              <a:rPr lang="vi-VN" dirty="0" smtClean="0"/>
              <a:t>thay </a:t>
            </a:r>
            <a:r>
              <a:rPr lang="vi-VN" dirty="0"/>
              <a:t>đổi thuộc tính hoặc diện mạo của phần tử Dom.</a:t>
            </a:r>
            <a:endParaRPr lang="en-US" dirty="0"/>
          </a:p>
        </p:txBody>
      </p:sp>
    </p:spTree>
    <p:extLst>
      <p:ext uri="{BB962C8B-B14F-4D97-AF65-F5344CB8AC3E}">
        <p14:creationId xmlns:p14="http://schemas.microsoft.com/office/powerpoint/2010/main" val="26873667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130</TotalTime>
  <Words>689</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Tahoma</vt:lpstr>
      <vt:lpstr>Wingdings 3</vt:lpstr>
      <vt:lpstr>Wisp</vt:lpstr>
      <vt:lpstr>Directives </vt:lpstr>
      <vt:lpstr>Directives</vt:lpstr>
      <vt:lpstr>Component Directives</vt:lpstr>
      <vt:lpstr>Attribute Directive</vt:lpstr>
      <vt:lpstr>Attribute Directive</vt:lpstr>
      <vt:lpstr>Attribute Directive</vt:lpstr>
      <vt:lpstr>Attribute Directive</vt:lpstr>
      <vt:lpstr>Structural Directive</vt:lpstr>
      <vt:lpstr>Structural Directive</vt:lpstr>
      <vt:lpstr>Structural Directive</vt:lpstr>
      <vt:lpstr>Structural Directive</vt:lpstr>
      <vt:lpstr>Custom Attribute</vt:lpstr>
      <vt:lpstr>Custom Attribute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Directives</dc:title>
  <dc:creator>Nguyễn Quý</dc:creator>
  <cp:lastModifiedBy>Nguyễn Quý</cp:lastModifiedBy>
  <cp:revision>10</cp:revision>
  <dcterms:created xsi:type="dcterms:W3CDTF">2019-01-31T01:50:22Z</dcterms:created>
  <dcterms:modified xsi:type="dcterms:W3CDTF">2019-01-31T04:00:43Z</dcterms:modified>
</cp:coreProperties>
</file>