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61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Rest/Spread 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Rest Parameter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Spread Operator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9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ở </a:t>
            </a:r>
            <a:r>
              <a:rPr lang="en-US" dirty="0" err="1" smtClean="0"/>
              <a:t>ngoài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array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skip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67" y="2564883"/>
            <a:ext cx="350568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2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array </a:t>
            </a:r>
            <a:r>
              <a:rPr lang="en-US" dirty="0" err="1" smtClean="0"/>
              <a:t>destructuring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RHS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source object</a:t>
            </a:r>
          </a:p>
          <a:p>
            <a:endParaRPr lang="en-US" dirty="0"/>
          </a:p>
          <a:p>
            <a:r>
              <a:rPr lang="en-US" dirty="0" smtClean="0"/>
              <a:t>LHS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target object </a:t>
            </a:r>
            <a:r>
              <a:rPr lang="en-US" dirty="0" err="1" smtClean="0"/>
              <a:t>mà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LHS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65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Template 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string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operator + </a:t>
            </a:r>
          </a:p>
          <a:p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ES6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string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backtick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Template strings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string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string interpolation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đoạn</a:t>
            </a:r>
            <a:r>
              <a:rPr lang="en-US" dirty="0" smtClean="0"/>
              <a:t> string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operator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Rest Parameters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syntax </a:t>
            </a:r>
            <a:r>
              <a:rPr lang="en-US" dirty="0" err="1" smtClean="0"/>
              <a:t>hệt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Spread Operator,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object, </a:t>
            </a:r>
            <a:r>
              <a:rPr lang="en-US" dirty="0" err="1" smtClean="0"/>
              <a:t>thì</a:t>
            </a:r>
            <a:r>
              <a:rPr lang="en-US" dirty="0" smtClean="0"/>
              <a:t> rest </a:t>
            </a:r>
            <a:r>
              <a:rPr lang="en-US" dirty="0" err="1" smtClean="0"/>
              <a:t>paramets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parameters </a:t>
            </a:r>
            <a:r>
              <a:rPr lang="en-US" dirty="0" err="1" smtClean="0"/>
              <a:t>thành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arguments </a:t>
            </a:r>
            <a:r>
              <a:rPr lang="en-US" dirty="0" err="1" smtClean="0"/>
              <a:t>thì</a:t>
            </a:r>
            <a:r>
              <a:rPr lang="en-US" dirty="0" smtClean="0"/>
              <a:t> rest parameter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array </a:t>
            </a:r>
            <a:r>
              <a:rPr lang="en-US" dirty="0" err="1" smtClean="0"/>
              <a:t>rỗng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4" y="3225789"/>
            <a:ext cx="238158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Rest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Parameters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function </a:t>
            </a:r>
            <a:r>
              <a:rPr lang="en-US" dirty="0" err="1" smtClean="0"/>
              <a:t>mà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parameters, do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array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chế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Rest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parameter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rest parameters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78" y="2824260"/>
            <a:ext cx="353426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Arguments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Arguments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smtClean="0"/>
              <a:t>ta </a:t>
            </a:r>
            <a:r>
              <a:rPr lang="en-US" dirty="0" err="1" smtClean="0"/>
              <a:t>gọi</a:t>
            </a:r>
            <a:r>
              <a:rPr lang="en-US" dirty="0" smtClean="0"/>
              <a:t> /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91" y="2574969"/>
            <a:ext cx="2915057" cy="1009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21" y="4490780"/>
            <a:ext cx="167663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8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Spread 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operator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 </a:t>
            </a:r>
            <a:r>
              <a:rPr lang="en-US" dirty="0" err="1" smtClean="0"/>
              <a:t>iterable</a:t>
            </a:r>
            <a:r>
              <a:rPr lang="en-US" dirty="0" smtClean="0"/>
              <a:t> (arrays, string)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Spread operator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26" y="3348607"/>
            <a:ext cx="366763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3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Spread 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 Operator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copy </a:t>
            </a:r>
            <a:r>
              <a:rPr lang="en-US" dirty="0" err="1" smtClean="0"/>
              <a:t>mảng</a:t>
            </a:r>
            <a:r>
              <a:rPr lang="en-US" dirty="0" smtClean="0"/>
              <a:t>, object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Spread operator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“deep clone” object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ý </a:t>
            </a:r>
            <a:r>
              <a:rPr lang="en-US" dirty="0" err="1" smtClean="0"/>
              <a:t>muốn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544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biệt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rest parameters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spread 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“...”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rest parameters </a:t>
            </a:r>
            <a:r>
              <a:rPr lang="en-US" dirty="0" err="1" smtClean="0"/>
              <a:t>hoặc</a:t>
            </a:r>
            <a:r>
              <a:rPr lang="en-US" dirty="0" smtClean="0"/>
              <a:t> spread operator</a:t>
            </a:r>
          </a:p>
          <a:p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…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parameter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function declaration</a:t>
            </a:r>
          </a:p>
          <a:p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…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function call,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spread operator</a:t>
            </a:r>
          </a:p>
          <a:p>
            <a:endParaRPr lang="en-US" dirty="0"/>
          </a:p>
          <a:p>
            <a:r>
              <a:rPr lang="en-US" dirty="0" smtClean="0"/>
              <a:t>Rest </a:t>
            </a:r>
            <a:r>
              <a:rPr lang="en-US" dirty="0" err="1" smtClean="0"/>
              <a:t>paramets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function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parameters, spread </a:t>
            </a:r>
            <a:r>
              <a:rPr lang="en-US" dirty="0" err="1" smtClean="0"/>
              <a:t>operater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array </a:t>
            </a:r>
            <a:r>
              <a:rPr lang="en-US" dirty="0" err="1" smtClean="0"/>
              <a:t>cho</a:t>
            </a:r>
            <a:r>
              <a:rPr lang="en-US" dirty="0" smtClean="0"/>
              <a:t> function </a:t>
            </a:r>
            <a:r>
              <a:rPr lang="en-US" dirty="0" err="1" smtClean="0"/>
              <a:t>mà</a:t>
            </a:r>
            <a:r>
              <a:rPr lang="en-US" dirty="0" smtClean="0"/>
              <a:t> function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list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Destructuring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syntax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 err="1" smtClean="0"/>
              <a:t>hoặc</a:t>
            </a:r>
            <a:r>
              <a:rPr lang="en-US" dirty="0" smtClean="0"/>
              <a:t> Arrays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qua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Arrays, Objects</a:t>
            </a:r>
          </a:p>
          <a:p>
            <a:r>
              <a:rPr lang="en-US" dirty="0" err="1" smtClean="0"/>
              <a:t>Destructuring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697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545</TotalTime>
  <Words>537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Rest/Spread Operator</vt:lpstr>
      <vt:lpstr>Rest Parameters </vt:lpstr>
      <vt:lpstr>Rest Parameters</vt:lpstr>
      <vt:lpstr>Hạn chế của Rest parameters</vt:lpstr>
      <vt:lpstr>Arguments và Parameters</vt:lpstr>
      <vt:lpstr>Spread Operator</vt:lpstr>
      <vt:lpstr>Spread Operator</vt:lpstr>
      <vt:lpstr>Phân biệt việc sử dụng rest parameters và spread operator</vt:lpstr>
      <vt:lpstr>Destructuring</vt:lpstr>
      <vt:lpstr>Sử dụng với array</vt:lpstr>
      <vt:lpstr>Sử dụng với Object</vt:lpstr>
      <vt:lpstr>Template Strings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37</cp:revision>
  <dcterms:created xsi:type="dcterms:W3CDTF">2018-12-24T13:38:10Z</dcterms:created>
  <dcterms:modified xsi:type="dcterms:W3CDTF">2019-01-22T17:19:11Z</dcterms:modified>
</cp:coreProperties>
</file>