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BCC-CF8B-4033-AE57-FDB6EA99C73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3B12-E7A3-462C-89BD-0B25537C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BCC-CF8B-4033-AE57-FDB6EA99C73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3B12-E7A3-462C-89BD-0B25537C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5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BCC-CF8B-4033-AE57-FDB6EA99C73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3B12-E7A3-462C-89BD-0B25537C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8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BCC-CF8B-4033-AE57-FDB6EA99C73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3B12-E7A3-462C-89BD-0B25537C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BCC-CF8B-4033-AE57-FDB6EA99C73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3B12-E7A3-462C-89BD-0B25537C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BCC-CF8B-4033-AE57-FDB6EA99C73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3B12-E7A3-462C-89BD-0B25537C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BCC-CF8B-4033-AE57-FDB6EA99C73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3B12-E7A3-462C-89BD-0B25537C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BCC-CF8B-4033-AE57-FDB6EA99C73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3B12-E7A3-462C-89BD-0B25537C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BCC-CF8B-4033-AE57-FDB6EA99C73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3B12-E7A3-462C-89BD-0B25537C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BCC-CF8B-4033-AE57-FDB6EA99C73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3B12-E7A3-462C-89BD-0B25537C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FBCC-CF8B-4033-AE57-FDB6EA99C73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3B12-E7A3-462C-89BD-0B25537C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FBCC-CF8B-4033-AE57-FDB6EA99C73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3B12-E7A3-462C-89BD-0B25537C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7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Nguyễn Đức Anh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Router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057400"/>
            <a:ext cx="75819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990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2 : In parent component declare 2 child router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6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B0F0"/>
                </a:solidFill>
              </a:rPr>
              <a:t>Phần 3 : Cách đọc tham số trên route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smtClean="0"/>
              <a:t>Bước 1 : Config lại route theo dạng</a:t>
            </a:r>
          </a:p>
          <a:p>
            <a:pPr marL="0" indent="0">
              <a:buNone/>
            </a:pPr>
            <a:r>
              <a:rPr lang="en-US" sz="1400"/>
              <a:t>{ path: 'detail/:id/:name/:phoneNumber', component: ContactDetailComponent },</a:t>
            </a:r>
          </a:p>
          <a:p>
            <a:pPr marL="0" indent="0">
              <a:buNone/>
            </a:pPr>
            <a:r>
              <a:rPr lang="en-US" sz="2000" smtClean="0"/>
              <a:t> </a:t>
            </a:r>
          </a:p>
          <a:p>
            <a:pPr marL="0" indent="0">
              <a:buNone/>
            </a:pPr>
            <a:r>
              <a:rPr lang="en-US" sz="2000" smtClean="0"/>
              <a:t>Bước 2 : Để lấy được id ta sử dụng 2 lớp ActivateRoute và ParamMap.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en-US" sz="2000" smtClean="0"/>
              <a:t>Bước 3 : Sử dụng param get để lấy tham số đó về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en-US" sz="2000" smtClean="0"/>
              <a:t>Ví dụ minh họa 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8" y="3048000"/>
            <a:ext cx="71628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36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thuyết trình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smtClean="0"/>
              <a:t>Phần 1 : Cách tạo và điều hướng 1 router.</a:t>
            </a:r>
          </a:p>
          <a:p>
            <a:pPr>
              <a:buFont typeface="Wingdings" pitchFamily="2" charset="2"/>
              <a:buChar char="ü"/>
            </a:pPr>
            <a:r>
              <a:rPr lang="en-US" sz="2800" smtClean="0"/>
              <a:t>Phần 2 : Cách tạo các router con.</a:t>
            </a:r>
          </a:p>
          <a:p>
            <a:pPr>
              <a:buFont typeface="Wingdings" pitchFamily="2" charset="2"/>
              <a:buChar char="ü"/>
            </a:pPr>
            <a:r>
              <a:rPr lang="en-US" sz="2800" smtClean="0"/>
              <a:t>Phần 3 : Cách đọc tham số trên route.</a:t>
            </a:r>
          </a:p>
        </p:txBody>
      </p:sp>
    </p:spTree>
    <p:extLst>
      <p:ext uri="{BB962C8B-B14F-4D97-AF65-F5344CB8AC3E}">
        <p14:creationId xmlns:p14="http://schemas.microsoft.com/office/powerpoint/2010/main" val="367291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smtClean="0"/>
              <a:t>Cách tạo 1  module routers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920642"/>
            <a:ext cx="5153025" cy="408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43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/>
              <a:t>Phần 1 : </a:t>
            </a:r>
            <a:r>
              <a:rPr lang="en-US" sz="3600" b="1" smtClean="0"/>
              <a:t>Cách tạo 1 router và điều hướng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1.Khái niệm Router: 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Router nghĩa tiếng anh có nghĩa là bộ định tuyến.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Router khá phổ biến trong hầu hết các framework hiện nay.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Trong angular thì nhiệm vụ của router đó là điều hướng dữ liệu dựa trên các url trên trình duyệt.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VD : </a:t>
            </a:r>
          </a:p>
          <a:p>
            <a:pPr lvl="2">
              <a:buFont typeface="Wingdings" pitchFamily="2" charset="2"/>
              <a:buChar char="Ø"/>
            </a:pPr>
            <a:r>
              <a:rPr lang="en-US" smtClean="0"/>
              <a:t>localhost:4200/about </a:t>
            </a:r>
          </a:p>
          <a:p>
            <a:pPr lvl="2">
              <a:buFont typeface="Wingdings" pitchFamily="2" charset="2"/>
              <a:buChar char="Ø"/>
            </a:pPr>
            <a:r>
              <a:rPr lang="en-US" smtClean="0"/>
              <a:t>localhost:4200/contact </a:t>
            </a:r>
          </a:p>
        </p:txBody>
      </p:sp>
    </p:spTree>
    <p:extLst>
      <p:ext uri="{BB962C8B-B14F-4D97-AF65-F5344CB8AC3E}">
        <p14:creationId xmlns:p14="http://schemas.microsoft.com/office/powerpoint/2010/main" val="252828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>
                <a:solidFill>
                  <a:srgbClr val="92D050"/>
                </a:solidFill>
              </a:rPr>
              <a:t>1.1 Cách tạo một router</a:t>
            </a:r>
            <a:endParaRPr lang="en-US" sz="280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800" smtClean="0"/>
              <a:t>Bước 1 : Import các dependencies của router trong file app.module.ts</a:t>
            </a:r>
          </a:p>
          <a:p>
            <a:pPr marL="0" indent="0">
              <a:buNone/>
            </a:pPr>
            <a:r>
              <a:rPr lang="en-US" smtClean="0"/>
              <a:t> 	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en-US" sz="1800" smtClean="0"/>
              <a:t>Bước 2 : Config router </a:t>
            </a:r>
            <a:endParaRPr lang="en-US" sz="1800"/>
          </a:p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26" y="3810000"/>
            <a:ext cx="51720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4191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3657600" y="457200"/>
            <a:ext cx="1447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4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/>
              <a:t>Bước 3 : import route config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 smtClean="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smtClean="0"/>
              <a:t>Bước 4 : Định nghĩa vùng hiển thị tương ứng với route-outlet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 smtClean="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 smtClean="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smtClean="0"/>
              <a:t>Bước 5 : Sử dụng routerLink thay vì thuộc tính href. Thuộc tính này giúp cho việc chuyển đổi giữa các trang mà không phải load lại trang.</a:t>
            </a:r>
          </a:p>
          <a:p>
            <a:pPr marL="0" indent="0">
              <a:buNone/>
            </a:pPr>
            <a:endParaRPr lang="en-US" sz="1800" smtClean="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29241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352800"/>
            <a:ext cx="57721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3810000" y="381000"/>
            <a:ext cx="1495425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124200" y="381000"/>
            <a:ext cx="1905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70" y="1752601"/>
            <a:ext cx="5605130" cy="35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1.2 Navigate </a:t>
            </a:r>
            <a:r>
              <a:rPr lang="en-US" smtClean="0"/>
              <a:t>1 </a:t>
            </a:r>
            <a:r>
              <a:rPr lang="en-US" smtClean="0"/>
              <a:t>router </a:t>
            </a:r>
          </a:p>
          <a:p>
            <a:r>
              <a:rPr lang="en-US" sz="2000" smtClean="0"/>
              <a:t>Để điều hướng 1 router sử dụng từ khóa </a:t>
            </a:r>
            <a:r>
              <a:rPr lang="en-US" sz="2000" b="1" smtClean="0"/>
              <a:t>redirectTo</a:t>
            </a:r>
            <a:r>
              <a:rPr lang="en-US" sz="2000" smtClean="0"/>
              <a:t> với giá trị của redirectTo  là url mà bạn muốn điều hướng tới, tham số thứ 2 là </a:t>
            </a:r>
            <a:r>
              <a:rPr lang="en-US" sz="2000" b="1" smtClean="0"/>
              <a:t>pathMatch (</a:t>
            </a:r>
            <a:r>
              <a:rPr lang="en-US" sz="2000" smtClean="0"/>
              <a:t>Ghép nối đướng dẫn</a:t>
            </a:r>
            <a:r>
              <a:rPr lang="en-US" sz="2000" b="1" smtClean="0"/>
              <a:t>) </a:t>
            </a:r>
            <a:r>
              <a:rPr lang="en-US" sz="2000" smtClean="0"/>
              <a:t>có 2 giá trị là full và prefix.</a:t>
            </a:r>
            <a:endParaRPr lang="en-US" sz="20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61578"/>
            <a:ext cx="73914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3505200" y="381000"/>
            <a:ext cx="2057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92D050"/>
                </a:solidFill>
              </a:rPr>
              <a:t>Phần 2 : </a:t>
            </a:r>
            <a:r>
              <a:rPr lang="en-US" sz="3600" b="1" smtClean="0">
                <a:solidFill>
                  <a:srgbClr val="92D050"/>
                </a:solidFill>
              </a:rPr>
              <a:t>Cách tạo các router con.</a:t>
            </a:r>
            <a:endParaRPr lang="en-US" sz="3600" b="1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2" y="2438399"/>
            <a:ext cx="75533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822" y="1676400"/>
            <a:ext cx="663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1 : Config in router with children keyword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314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Nguyễn Đức Anh</vt:lpstr>
      <vt:lpstr>Nội dung thuyết trình</vt:lpstr>
      <vt:lpstr>PowerPoint Presentation</vt:lpstr>
      <vt:lpstr>Phần 1 : Cách tạo 1 router và điều hướng</vt:lpstr>
      <vt:lpstr>PowerPoint Presentation</vt:lpstr>
      <vt:lpstr>PowerPoint Presentation</vt:lpstr>
      <vt:lpstr>PowerPoint Presentation</vt:lpstr>
      <vt:lpstr>PowerPoint Presentation</vt:lpstr>
      <vt:lpstr>Phần 2 : Cách tạo các router con.</vt:lpstr>
      <vt:lpstr>PowerPoint Presentation</vt:lpstr>
      <vt:lpstr>Phần 3 : Cách đọc tham số trên route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sutunam</dc:creator>
  <cp:lastModifiedBy>sutunam</cp:lastModifiedBy>
  <cp:revision>30</cp:revision>
  <dcterms:created xsi:type="dcterms:W3CDTF">2019-02-11T07:51:17Z</dcterms:created>
  <dcterms:modified xsi:type="dcterms:W3CDTF">2019-02-13T06:09:54Z</dcterms:modified>
</cp:coreProperties>
</file>