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flexbox.asp#flex-wrap" TargetMode="External"/><Relationship Id="rId7" Type="http://schemas.openxmlformats.org/officeDocument/2006/relationships/hyperlink" Target="https://www.w3schools.com/css/css3_flexbox.asp#align-content" TargetMode="External"/><Relationship Id="rId2" Type="http://schemas.openxmlformats.org/officeDocument/2006/relationships/hyperlink" Target="https://www.w3schools.com/css/css3_flexbox.asp#flex-dire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css3_flexbox.asp#align-items" TargetMode="External"/><Relationship Id="rId5" Type="http://schemas.openxmlformats.org/officeDocument/2006/relationships/hyperlink" Target="https://www.w3schools.com/css/css3_flexbox.asp#justify-content" TargetMode="External"/><Relationship Id="rId4" Type="http://schemas.openxmlformats.org/officeDocument/2006/relationships/hyperlink" Target="https://www.w3schools.com/css/css3_flexbox.asp#flex-flow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1004" y="632793"/>
            <a:ext cx="7641465" cy="11297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CSS </a:t>
            </a:r>
            <a:r>
              <a:rPr lang="en-US" dirty="0" err="1"/>
              <a:t>Flexbox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8626" y="1997838"/>
            <a:ext cx="1095954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u="sng" dirty="0" smtClean="0">
                <a:solidFill>
                  <a:srgbClr val="FF0000"/>
                </a:solidFill>
                <a:latin typeface="Segoe UI" panose="020B0502040204020203" pitchFamily="34" charset="0"/>
              </a:rPr>
              <a:t>CSS </a:t>
            </a:r>
            <a:r>
              <a:rPr lang="en-US" sz="3200" u="sng" dirty="0" err="1">
                <a:solidFill>
                  <a:srgbClr val="FF0000"/>
                </a:solidFill>
                <a:latin typeface="Segoe UI" panose="020B0502040204020203" pitchFamily="34" charset="0"/>
              </a:rPr>
              <a:t>Flexbox</a:t>
            </a:r>
            <a:r>
              <a:rPr lang="en-US" sz="3200" u="sng" dirty="0">
                <a:solidFill>
                  <a:srgbClr val="FF0000"/>
                </a:solidFill>
                <a:latin typeface="Segoe UI" panose="020B0502040204020203" pitchFamily="34" charset="0"/>
              </a:rPr>
              <a:t> Layout </a:t>
            </a:r>
            <a:r>
              <a:rPr lang="en-US" sz="3200" u="sng" dirty="0" smtClean="0">
                <a:solidFill>
                  <a:srgbClr val="FF0000"/>
                </a:solidFill>
                <a:latin typeface="Segoe UI" panose="020B0502040204020203" pitchFamily="34" charset="0"/>
              </a:rPr>
              <a:t>Module</a:t>
            </a:r>
          </a:p>
          <a:p>
            <a:pPr marL="514350" indent="-514350">
              <a:buAutoNum type="arabicPeriod"/>
            </a:pPr>
            <a:endParaRPr lang="en-US" sz="3200" u="sng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1.1Before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Flexbox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Layout module, there were four layout modes: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Block, for sections in a webpage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Inline, for 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Table, for two-dimensional table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Positioned, for explicit position of an element</a:t>
            </a:r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Flexible Box Layout Module, makes it easier to design flexible responsive layout structure without using float or positioning.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5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2.Browser Support:</a:t>
            </a:r>
            <a:br>
              <a:rPr lang="en-US" dirty="0" smtClean="0"/>
            </a:br>
            <a:r>
              <a:rPr lang="en-US" sz="2200" dirty="0"/>
              <a:t>The </a:t>
            </a:r>
            <a:r>
              <a:rPr lang="en-US" sz="2200" dirty="0" err="1"/>
              <a:t>flexbox</a:t>
            </a:r>
            <a:r>
              <a:rPr lang="en-US" sz="2200" dirty="0"/>
              <a:t> properties are supported in all modern browsers.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635" y="3392556"/>
            <a:ext cx="9158978" cy="97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4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3.How to use </a:t>
            </a:r>
            <a:r>
              <a:rPr lang="en-US" dirty="0" err="1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01078"/>
            <a:ext cx="8807658" cy="3910144"/>
          </a:xfrm>
        </p:spPr>
        <p:txBody>
          <a:bodyPr/>
          <a:lstStyle/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3.1 To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using the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Flexbox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model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Defined a parent element with properties :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display:flex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Defined the parent item;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886" y="3400161"/>
            <a:ext cx="8150087" cy="781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886" y="4625347"/>
            <a:ext cx="348194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0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</a:t>
            </a:r>
            <a:r>
              <a:rPr lang="en-US" dirty="0"/>
              <a:t> The flex-direction Property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090" y="1679713"/>
            <a:ext cx="9276522" cy="4373970"/>
          </a:xfrm>
        </p:spPr>
        <p:txBody>
          <a:bodyPr/>
          <a:lstStyle/>
          <a:p>
            <a:r>
              <a:rPr lang="en-US" sz="2000" dirty="0" smtClean="0">
                <a:hlinkClick r:id="rId2"/>
              </a:rPr>
              <a:t>flex-direction</a:t>
            </a:r>
            <a:r>
              <a:rPr lang="en-US" sz="2000" dirty="0" smtClean="0"/>
              <a:t> (</a:t>
            </a:r>
            <a:r>
              <a:rPr lang="en-US" sz="2000" dirty="0" err="1" smtClean="0"/>
              <a:t>Hướng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item </a:t>
            </a:r>
            <a:r>
              <a:rPr lang="en-US" sz="2000" dirty="0" err="1" smtClean="0"/>
              <a:t>gồm</a:t>
            </a:r>
            <a:r>
              <a:rPr lang="en-US" sz="2000" dirty="0" smtClean="0"/>
              <a:t> column </a:t>
            </a:r>
            <a:r>
              <a:rPr lang="en-US" sz="2000" dirty="0" err="1" smtClean="0"/>
              <a:t>và</a:t>
            </a:r>
            <a:r>
              <a:rPr lang="en-US" sz="2000" dirty="0" smtClean="0"/>
              <a:t> row)</a:t>
            </a:r>
            <a:endParaRPr lang="en-US" sz="2000" dirty="0"/>
          </a:p>
          <a:p>
            <a:r>
              <a:rPr lang="en-US" sz="2000" dirty="0" smtClean="0">
                <a:hlinkClick r:id="rId3"/>
              </a:rPr>
              <a:t>flex-wrap</a:t>
            </a:r>
            <a:r>
              <a:rPr lang="en-US" sz="2000" dirty="0" smtClean="0"/>
              <a:t> (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bọc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item hay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wrap(</a:t>
            </a:r>
            <a:r>
              <a:rPr lang="en-US" sz="2000" dirty="0" err="1" smtClean="0"/>
              <a:t>bọc</a:t>
            </a:r>
            <a:r>
              <a:rPr lang="en-US" sz="2000" dirty="0" smtClean="0"/>
              <a:t>)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no-wrap(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bọc</a:t>
            </a:r>
            <a:r>
              <a:rPr lang="en-US" sz="2000" dirty="0"/>
              <a:t>)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co </a:t>
            </a:r>
            <a:r>
              <a:rPr lang="en-US" sz="2000" dirty="0" err="1" smtClean="0"/>
              <a:t>màn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>
                <a:hlinkClick r:id="rId4"/>
              </a:rPr>
              <a:t>flex-flow</a:t>
            </a:r>
            <a:r>
              <a:rPr lang="en-US" sz="2000" dirty="0" smtClean="0"/>
              <a:t> (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viết</a:t>
            </a:r>
            <a:r>
              <a:rPr lang="en-US" sz="2000" dirty="0" smtClean="0"/>
              <a:t> </a:t>
            </a:r>
            <a:r>
              <a:rPr lang="en-US" sz="2000" dirty="0" err="1" smtClean="0"/>
              <a:t>gộp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2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flex-direction </a:t>
            </a:r>
            <a:r>
              <a:rPr lang="en-US" sz="2000" dirty="0" err="1" smtClean="0"/>
              <a:t>và</a:t>
            </a:r>
            <a:r>
              <a:rPr lang="en-US" sz="2000" dirty="0" smtClean="0"/>
              <a:t> flex-wrap)</a:t>
            </a:r>
            <a:endParaRPr lang="en-US" sz="2000" dirty="0"/>
          </a:p>
          <a:p>
            <a:r>
              <a:rPr lang="en-US" sz="2000" dirty="0" smtClean="0">
                <a:hlinkClick r:id="rId5"/>
              </a:rPr>
              <a:t>justify-content</a:t>
            </a:r>
            <a:r>
              <a:rPr lang="en-US" sz="2000" dirty="0" smtClean="0"/>
              <a:t>(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căn</a:t>
            </a:r>
            <a:r>
              <a:rPr lang="en-US" sz="2000" dirty="0" smtClean="0"/>
              <a:t> </a:t>
            </a:r>
            <a:r>
              <a:rPr lang="en-US" sz="2000" dirty="0" err="1" smtClean="0"/>
              <a:t>chỉnh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item </a:t>
            </a:r>
            <a:r>
              <a:rPr lang="en-US" sz="2000" dirty="0" err="1" smtClean="0"/>
              <a:t>của</a:t>
            </a:r>
            <a:r>
              <a:rPr lang="en-US" sz="2000" dirty="0" smtClean="0"/>
              <a:t> flex </a:t>
            </a:r>
            <a:r>
              <a:rPr lang="en-US" sz="2000" dirty="0" err="1" smtClean="0"/>
              <a:t>gồm</a:t>
            </a:r>
            <a:r>
              <a:rPr lang="en-US" sz="2000" dirty="0" smtClean="0"/>
              <a:t> center </a:t>
            </a:r>
            <a:r>
              <a:rPr lang="en-US" sz="2000" dirty="0" err="1" smtClean="0"/>
              <a:t>center</a:t>
            </a:r>
            <a:r>
              <a:rPr lang="en-US" sz="2000" dirty="0" smtClean="0"/>
              <a:t>, flex-start, flex-</a:t>
            </a:r>
            <a:r>
              <a:rPr lang="en-US" sz="2000" dirty="0" err="1" smtClean="0"/>
              <a:t>end,space</a:t>
            </a:r>
            <a:r>
              <a:rPr lang="en-US" sz="2000" dirty="0" smtClean="0"/>
              <a:t>-around,</a:t>
            </a:r>
            <a:r>
              <a:rPr lang="en-US" sz="2000" dirty="0"/>
              <a:t> </a:t>
            </a:r>
            <a:r>
              <a:rPr lang="en-US" sz="2000" dirty="0" smtClean="0"/>
              <a:t>space-between)</a:t>
            </a:r>
            <a:endParaRPr lang="en-US" sz="2000" dirty="0"/>
          </a:p>
          <a:p>
            <a:r>
              <a:rPr lang="en-US" sz="2000" dirty="0" smtClean="0">
                <a:hlinkClick r:id="rId6"/>
              </a:rPr>
              <a:t>align-items</a:t>
            </a:r>
            <a:r>
              <a:rPr lang="en-US" sz="2000" dirty="0" smtClean="0"/>
              <a:t> (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dể</a:t>
            </a:r>
            <a:r>
              <a:rPr lang="en-US" sz="2000" dirty="0" smtClean="0"/>
              <a:t> </a:t>
            </a:r>
            <a:r>
              <a:rPr lang="en-US" sz="2000" dirty="0" err="1" smtClean="0"/>
              <a:t>dàn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item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chiều</a:t>
            </a:r>
            <a:r>
              <a:rPr lang="en-US" sz="2000" dirty="0" smtClean="0"/>
              <a:t> </a:t>
            </a:r>
            <a:r>
              <a:rPr lang="en-US" sz="2000" dirty="0" err="1" smtClean="0"/>
              <a:t>thẳng</a:t>
            </a:r>
            <a:r>
              <a:rPr lang="en-US" sz="2000" dirty="0" smtClean="0"/>
              <a:t> </a:t>
            </a:r>
            <a:r>
              <a:rPr lang="en-US" sz="2000" dirty="0" err="1" smtClean="0"/>
              <a:t>đứng</a:t>
            </a:r>
            <a:r>
              <a:rPr lang="en-US" sz="2000" dirty="0" smtClean="0"/>
              <a:t> </a:t>
            </a:r>
            <a:r>
              <a:rPr lang="en-US" sz="2000" dirty="0" err="1" smtClean="0"/>
              <a:t>gồm</a:t>
            </a:r>
            <a:r>
              <a:rPr lang="en-US" sz="2000" dirty="0" smtClean="0"/>
              <a:t> flex-</a:t>
            </a:r>
            <a:r>
              <a:rPr lang="en-US" sz="2000" dirty="0" err="1" smtClean="0"/>
              <a:t>start,center,flex</a:t>
            </a:r>
            <a:r>
              <a:rPr lang="en-US" sz="2000" dirty="0" smtClean="0"/>
              <a:t>-end)</a:t>
            </a:r>
            <a:endParaRPr lang="en-US" sz="2000" dirty="0"/>
          </a:p>
          <a:p>
            <a:r>
              <a:rPr lang="en-US" sz="2000" dirty="0" smtClean="0">
                <a:hlinkClick r:id="rId7"/>
              </a:rPr>
              <a:t>align-content</a:t>
            </a:r>
            <a:r>
              <a:rPr lang="en-US" sz="2000" dirty="0" smtClean="0"/>
              <a:t> (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căn</a:t>
            </a:r>
            <a:r>
              <a:rPr lang="en-US" sz="2000" dirty="0" smtClean="0"/>
              <a:t> </a:t>
            </a:r>
            <a:r>
              <a:rPr lang="en-US" sz="2000" dirty="0" err="1" smtClean="0"/>
              <a:t>chỉnh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khối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item </a:t>
            </a:r>
            <a:r>
              <a:rPr lang="en-US" sz="2000" dirty="0" err="1" smtClean="0"/>
              <a:t>trong</a:t>
            </a:r>
            <a:r>
              <a:rPr lang="en-US" sz="2000" dirty="0" smtClean="0"/>
              <a:t>  flex </a:t>
            </a:r>
            <a:r>
              <a:rPr lang="en-US" sz="2000" dirty="0" err="1" smtClean="0"/>
              <a:t>gồm</a:t>
            </a:r>
            <a:r>
              <a:rPr lang="en-US" sz="2000" dirty="0" smtClean="0"/>
              <a:t> space-</a:t>
            </a:r>
            <a:r>
              <a:rPr lang="en-US" sz="2000" dirty="0" err="1" smtClean="0"/>
              <a:t>between,space</a:t>
            </a:r>
            <a:r>
              <a:rPr lang="en-US" sz="2000" dirty="0" smtClean="0"/>
              <a:t>-around,</a:t>
            </a:r>
            <a:r>
              <a:rPr lang="en-US" sz="2000" dirty="0"/>
              <a:t> </a:t>
            </a:r>
            <a:r>
              <a:rPr lang="en-US" sz="2000" dirty="0" smtClean="0"/>
              <a:t>stretch,</a:t>
            </a:r>
            <a:r>
              <a:rPr lang="en-US" sz="2000" dirty="0"/>
              <a:t> center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4.CSS</a:t>
            </a:r>
            <a:r>
              <a:rPr lang="en-US" dirty="0"/>
              <a:t> Media Queries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4.1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responsive website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@media screen and (min-width: </a:t>
            </a:r>
            <a:r>
              <a:rPr lang="en-US" dirty="0" smtClean="0"/>
              <a:t>490px) {} 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&gt; 490px)</a:t>
            </a:r>
          </a:p>
          <a:p>
            <a:pPr lvl="1"/>
            <a:r>
              <a:rPr lang="en-US" dirty="0"/>
              <a:t>@media screen and </a:t>
            </a:r>
            <a:r>
              <a:rPr lang="en-US" dirty="0" smtClean="0"/>
              <a:t>(max-width</a:t>
            </a:r>
            <a:r>
              <a:rPr lang="en-US" dirty="0"/>
              <a:t>: </a:t>
            </a:r>
            <a:r>
              <a:rPr lang="en-US" dirty="0" smtClean="0"/>
              <a:t>690px</a:t>
            </a:r>
            <a:r>
              <a:rPr lang="en-US" dirty="0"/>
              <a:t>) 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&lt; 490px)</a:t>
            </a:r>
          </a:p>
          <a:p>
            <a:r>
              <a:rPr lang="en-US" dirty="0" smtClean="0"/>
              <a:t>Note(</a:t>
            </a:r>
            <a:r>
              <a:rPr lang="en-US" dirty="0" err="1" smtClean="0"/>
              <a:t>Để</a:t>
            </a:r>
            <a:r>
              <a:rPr lang="en-US" dirty="0" smtClean="0"/>
              <a:t> responsive </a:t>
            </a:r>
            <a:r>
              <a:rPr lang="en-US" dirty="0" err="1" smtClean="0"/>
              <a:t>được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them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Head :</a:t>
            </a:r>
            <a:r>
              <a:rPr lang="en-US" dirty="0"/>
              <a:t>&lt;meta name="viewport" content="width=device-width, initial-scale=1.0</a:t>
            </a:r>
            <a:r>
              <a:rPr lang="en-US" dirty="0" smtClean="0"/>
              <a:t>"&gt;)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3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</a:t>
            </a:r>
            <a:r>
              <a:rPr lang="en-US" dirty="0"/>
              <a:t>CSS3 Media Types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24000"/>
            <a:ext cx="8565550" cy="215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1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 about Media query :</a:t>
            </a:r>
          </a:p>
          <a:p>
            <a:pPr lvl="1"/>
            <a:r>
              <a:rPr lang="en-US" dirty="0" smtClean="0"/>
              <a:t>Media </a:t>
            </a:r>
            <a:r>
              <a:rPr lang="en-US" dirty="0"/>
              <a:t>Queries For </a:t>
            </a:r>
            <a:r>
              <a:rPr lang="en-US" dirty="0" smtClean="0"/>
              <a:t>Menus</a:t>
            </a:r>
          </a:p>
          <a:p>
            <a:pPr lvl="1"/>
            <a:r>
              <a:rPr lang="en-US" dirty="0"/>
              <a:t>Media Queries For Columns</a:t>
            </a:r>
          </a:p>
          <a:p>
            <a:pPr lvl="1"/>
            <a:r>
              <a:rPr lang="en-US" dirty="0"/>
              <a:t>Hide Elements With Media Queries</a:t>
            </a:r>
          </a:p>
          <a:p>
            <a:pPr lvl="1"/>
            <a:r>
              <a:rPr lang="en-US" dirty="0"/>
              <a:t>Change Font Size With Media Queries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408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205</TotalTime>
  <Words>308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Segoe UI</vt:lpstr>
      <vt:lpstr>Verdana</vt:lpstr>
      <vt:lpstr>Wingdings 3</vt:lpstr>
      <vt:lpstr>Wisp</vt:lpstr>
      <vt:lpstr>CSS Flexbox </vt:lpstr>
      <vt:lpstr>2.Browser Support: The flexbox properties are supported in all modern browsers. </vt:lpstr>
      <vt:lpstr>3.How to use Flexbox</vt:lpstr>
      <vt:lpstr>4. The flex-direction Property    </vt:lpstr>
      <vt:lpstr>4.CSS Media Queries </vt:lpstr>
      <vt:lpstr>4.2 CSS3 Media Types </vt:lpstr>
      <vt:lpstr>MQ 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Training</cp:lastModifiedBy>
  <cp:revision>23</cp:revision>
  <dcterms:created xsi:type="dcterms:W3CDTF">2018-12-19T04:00:03Z</dcterms:created>
  <dcterms:modified xsi:type="dcterms:W3CDTF">2018-12-19T07:41:41Z</dcterms:modified>
</cp:coreProperties>
</file>