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2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A152-7CCB-422B-98A3-996B6C7E54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316A-081A-4F2D-AB9A-79BEB7F4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1121" y="1096704"/>
            <a:ext cx="6686549" cy="1697086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HTML – Day one</a:t>
            </a:r>
            <a:b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25" noProof="1">
                <a:latin typeface="Arial" panose="020B0604020202020204" pitchFamily="34" charset="0"/>
                <a:cs typeface="Arial" panose="020B0604020202020204" pitchFamily="34" charset="0"/>
              </a:rPr>
              <a:t>Lớp </a:t>
            </a:r>
            <a:r>
              <a:rPr lang="vi-VN" sz="2025" noProof="1">
                <a:latin typeface="Arial" panose="020B0604020202020204" pitchFamily="34" charset="0"/>
                <a:cs typeface="Arial" panose="020B0604020202020204" pitchFamily="34" charset="0"/>
              </a:rPr>
              <a:t>HN_FR_Angular6_18_01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39642" y="3128843"/>
            <a:ext cx="6732859" cy="1313818"/>
          </a:xfrm>
        </p:spPr>
        <p:txBody>
          <a:bodyPr>
            <a:noAutofit/>
          </a:bodyPr>
          <a:lstStyle/>
          <a:p>
            <a:pPr>
              <a:tabLst>
                <a:tab pos="1371600" algn="l"/>
              </a:tabLst>
            </a:pP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	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Sơn Tùng</a:t>
            </a:r>
            <a:endParaRPr lang="vi-VN" sz="15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371600" algn="l"/>
              </a:tabLst>
            </a:pP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Nguyễ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Văn Mạnh</a:t>
            </a:r>
          </a:p>
          <a:p>
            <a:pPr>
              <a:tabLst>
                <a:tab pos="1371600" algn="l"/>
              </a:tabLst>
            </a:pP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 Anh</a:t>
            </a:r>
            <a:endParaRPr lang="vi-VN" sz="15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 Nguyễn Văn Quý</a:t>
            </a:r>
            <a:r>
              <a:rPr lang="vi-VN" sz="15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vi-VN" sz="15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2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 use shorthand property: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#example1 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background: 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(img_flwr.gif) right bottom </a:t>
            </a:r>
            <a:r>
              <a:rPr lang="en-US" dirty="0" smtClean="0">
                <a:solidFill>
                  <a:srgbClr val="FF0000"/>
                </a:solidFill>
              </a:rPr>
              <a:t> no-repeat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(paper.gif) left top repeat;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0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Chỉnh</a:t>
            </a:r>
            <a:r>
              <a:rPr lang="en-US" dirty="0" smtClean="0"/>
              <a:t> size </a:t>
            </a:r>
            <a:r>
              <a:rPr lang="en-US" dirty="0" err="1" smtClean="0"/>
              <a:t>của</a:t>
            </a:r>
            <a:r>
              <a:rPr lang="en-US" dirty="0" smtClean="0"/>
              <a:t> background image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contain </a:t>
            </a:r>
            <a:r>
              <a:rPr lang="en-US" dirty="0" smtClean="0"/>
              <a:t>(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to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 </a:t>
            </a:r>
            <a:r>
              <a:rPr lang="en-US" dirty="0" err="1" smtClean="0"/>
              <a:t>nhưng</a:t>
            </a:r>
            <a:r>
              <a:rPr lang="en-US" dirty="0" smtClean="0"/>
              <a:t> width </a:t>
            </a:r>
            <a:r>
              <a:rPr lang="en-US" dirty="0" err="1" smtClean="0"/>
              <a:t>và</a:t>
            </a:r>
            <a:r>
              <a:rPr lang="en-US" dirty="0" smtClean="0"/>
              <a:t> height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content)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cover</a:t>
            </a:r>
            <a:r>
              <a:rPr lang="en-US" dirty="0" smtClean="0"/>
              <a:t>(background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cover content)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7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 -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background-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border-box</a:t>
            </a:r>
            <a:r>
              <a:rPr lang="en-US" dirty="0" smtClean="0"/>
              <a:t>(</a:t>
            </a:r>
            <a:r>
              <a:rPr lang="en-US" dirty="0" err="1" smtClean="0"/>
              <a:t>gó</a:t>
            </a:r>
            <a:r>
              <a:rPr lang="en-US" dirty="0" smtClean="0"/>
              <a:t> </a:t>
            </a:r>
            <a:r>
              <a:rPr lang="en-US" dirty="0" err="1" smtClean="0"/>
              <a:t>ctrái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)</a:t>
            </a:r>
          </a:p>
          <a:p>
            <a:r>
              <a:rPr lang="en-US" dirty="0">
                <a:solidFill>
                  <a:srgbClr val="FF0000"/>
                </a:solidFill>
              </a:rPr>
              <a:t>padding-box </a:t>
            </a:r>
            <a:r>
              <a:rPr lang="en-US" dirty="0" smtClean="0"/>
              <a:t>(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padding)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content-box</a:t>
            </a:r>
            <a:r>
              <a:rPr lang="en-US" dirty="0" smtClean="0"/>
              <a:t>(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content)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5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background-clip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back 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border-box</a:t>
            </a:r>
            <a:r>
              <a:rPr lang="en-US" dirty="0" smtClean="0"/>
              <a:t>(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padding-box</a:t>
            </a:r>
            <a:r>
              <a:rPr lang="en-US" dirty="0" smtClean="0"/>
              <a:t>(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padding)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content-box</a:t>
            </a:r>
            <a:r>
              <a:rPr lang="en-US" dirty="0" smtClean="0"/>
              <a:t>(</a:t>
            </a:r>
            <a:r>
              <a:rPr lang="en-US" dirty="0" err="1" smtClean="0"/>
              <a:t>trong</a:t>
            </a:r>
            <a:r>
              <a:rPr lang="en-US" dirty="0" smtClean="0"/>
              <a:t> content 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0710" y="1138843"/>
            <a:ext cx="6683765" cy="960668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8116" y="4177966"/>
            <a:ext cx="2446013" cy="1822784"/>
          </a:xfrm>
        </p:spPr>
        <p:txBody>
          <a:bodyPr>
            <a:noAutofit/>
          </a:bodyPr>
          <a:lstStyle/>
          <a:p>
            <a:r>
              <a:rPr lang="en-US" sz="1800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4.Anh</a:t>
            </a:r>
            <a:endParaRPr lang="en-US" sz="1800" u="sn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Box-sizing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2663" y="4109438"/>
            <a:ext cx="2311253" cy="18769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3.Quý 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 2d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7255" y="2033986"/>
            <a:ext cx="2706480" cy="207545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1.Mạnh: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Border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26241" y="2099511"/>
            <a:ext cx="2713122" cy="18257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Gadient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(50%)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text-effect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font.</a:t>
            </a:r>
          </a:p>
        </p:txBody>
      </p:sp>
    </p:spTree>
    <p:extLst>
      <p:ext uri="{BB962C8B-B14F-4D97-AF65-F5344CB8AC3E}">
        <p14:creationId xmlns:p14="http://schemas.microsoft.com/office/powerpoint/2010/main" val="225098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CSS Rounded Corners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848600" cy="47244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border-radius 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CSS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góc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 html.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505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96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72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border-radius: 20px;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Tip 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border-radius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border-top-left-radius, border-top-right-radius,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border-bottom-right-radius,</a:t>
            </a:r>
            <a:r>
              <a:rPr lang="en-US" dirty="0">
                <a:solidFill>
                  <a:srgbClr val="FF0000"/>
                </a:solidFill>
              </a:rPr>
              <a:t> border-bottom-left-radius</a:t>
            </a:r>
          </a:p>
        </p:txBody>
      </p:sp>
    </p:spTree>
    <p:extLst>
      <p:ext uri="{BB962C8B-B14F-4D97-AF65-F5344CB8AC3E}">
        <p14:creationId xmlns:p14="http://schemas.microsoft.com/office/powerpoint/2010/main" val="14942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Border-radius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02920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v-SE" b="1" dirty="0" smtClean="0">
                <a:solidFill>
                  <a:srgbClr val="FF0000"/>
                </a:solidFill>
              </a:rPr>
              <a:t>Four values</a:t>
            </a:r>
            <a:r>
              <a:rPr lang="sv-SE" b="1" dirty="0" smtClean="0"/>
              <a:t>: border-radius</a:t>
            </a:r>
            <a:r>
              <a:rPr lang="sv-SE" b="1" dirty="0"/>
              <a:t>: 15px 50px 30px 5px</a:t>
            </a:r>
            <a:r>
              <a:rPr lang="sv-SE" b="1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Three values </a:t>
            </a:r>
            <a:r>
              <a:rPr lang="en-US" b="1" dirty="0" smtClean="0"/>
              <a:t>: </a:t>
            </a:r>
            <a:r>
              <a:rPr lang="en-US" b="1" dirty="0"/>
              <a:t>border-radius: 15px 50px 30px</a:t>
            </a:r>
            <a:r>
              <a:rPr lang="en-US" b="1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Two values </a:t>
            </a:r>
            <a:r>
              <a:rPr lang="en-US" b="1" dirty="0" smtClean="0"/>
              <a:t>: </a:t>
            </a:r>
            <a:r>
              <a:rPr lang="en-US" b="1" dirty="0"/>
              <a:t>border-radius: 15px 50px</a:t>
            </a:r>
            <a:r>
              <a:rPr lang="en-US" b="1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One value </a:t>
            </a:r>
            <a:r>
              <a:rPr lang="en-US" b="1" dirty="0" smtClean="0"/>
              <a:t>: </a:t>
            </a:r>
            <a:r>
              <a:rPr lang="en-US" b="1" dirty="0"/>
              <a:t>border-radius: 15px;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31" y="1828800"/>
            <a:ext cx="15065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31" y="3194033"/>
            <a:ext cx="150653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41" y="4434748"/>
            <a:ext cx="1563687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41" y="5612673"/>
            <a:ext cx="15636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Border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410199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Border Image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HTML.</a:t>
            </a:r>
          </a:p>
          <a:p>
            <a:pPr marL="0" indent="0">
              <a:buNone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border-image: 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(border-image.png</a:t>
            </a:r>
            <a:r>
              <a:rPr lang="en-US" dirty="0">
                <a:solidFill>
                  <a:srgbClr val="FF0000"/>
                </a:solidFill>
              </a:rPr>
              <a:t>) 25 </a:t>
            </a:r>
            <a:r>
              <a:rPr lang="en-US" dirty="0" smtClean="0">
                <a:solidFill>
                  <a:srgbClr val="FF0000"/>
                </a:solidFill>
              </a:rPr>
              <a:t>repeat;</a:t>
            </a:r>
          </a:p>
          <a:p>
            <a:pPr marL="0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(slice values)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 repeat , stretch or round)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14600"/>
            <a:ext cx="3429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836"/>
            <a:ext cx="8229600" cy="4525963"/>
          </a:xfrm>
        </p:spPr>
        <p:txBody>
          <a:bodyPr/>
          <a:lstStyle/>
          <a:p>
            <a:r>
              <a:rPr lang="en-US" dirty="0" err="1" smtClean="0"/>
              <a:t>Dặc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border-image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border-image-source</a:t>
            </a:r>
            <a:r>
              <a:rPr lang="en-US" dirty="0">
                <a:solidFill>
                  <a:srgbClr val="FF0000"/>
                </a:solidFill>
              </a:rPr>
              <a:t>, </a:t>
            </a:r>
            <a:r>
              <a:rPr lang="en-US" dirty="0" smtClean="0">
                <a:solidFill>
                  <a:srgbClr val="FF0000"/>
                </a:solidFill>
              </a:rPr>
              <a:t>border-image-slice</a:t>
            </a:r>
            <a:r>
              <a:rPr lang="en-US" dirty="0">
                <a:solidFill>
                  <a:srgbClr val="FF0000"/>
                </a:solidFill>
              </a:rPr>
              <a:t>, </a:t>
            </a:r>
            <a:r>
              <a:rPr lang="en-US" dirty="0" smtClean="0">
                <a:solidFill>
                  <a:srgbClr val="FF0000"/>
                </a:solidFill>
              </a:rPr>
              <a:t>border-image-width</a:t>
            </a:r>
            <a:r>
              <a:rPr lang="en-US" dirty="0">
                <a:solidFill>
                  <a:srgbClr val="FF0000"/>
                </a:solidFill>
              </a:rPr>
              <a:t>, </a:t>
            </a:r>
            <a:r>
              <a:rPr lang="en-US" dirty="0" smtClean="0">
                <a:solidFill>
                  <a:srgbClr val="FF0000"/>
                </a:solidFill>
              </a:rPr>
              <a:t>border-image-outset</a:t>
            </a:r>
            <a:r>
              <a:rPr lang="en-US" dirty="0">
                <a:solidFill>
                  <a:srgbClr val="FF0000"/>
                </a:solidFill>
              </a:rPr>
              <a:t> and </a:t>
            </a:r>
            <a:r>
              <a:rPr lang="en-US" dirty="0" smtClean="0">
                <a:solidFill>
                  <a:srgbClr val="FF0000"/>
                </a:solidFill>
              </a:rPr>
              <a:t>border-image-repeat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slice value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3914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5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CSS Multiple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background images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HTML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background-size</a:t>
            </a:r>
          </a:p>
          <a:p>
            <a:r>
              <a:rPr lang="en-US" dirty="0">
                <a:solidFill>
                  <a:srgbClr val="FF0000"/>
                </a:solidFill>
              </a:rPr>
              <a:t>background-origin</a:t>
            </a:r>
          </a:p>
          <a:p>
            <a:r>
              <a:rPr lang="en-US" dirty="0">
                <a:solidFill>
                  <a:srgbClr val="FF0000"/>
                </a:solidFill>
              </a:rPr>
              <a:t>background-clip</a:t>
            </a:r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background-image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763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#example1 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background-image: 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(img_flwr.gif),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(paper.gif);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background-position: right bottom, left top;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background-repeat: no-repeat, repeat;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7239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2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298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 3</vt:lpstr>
      <vt:lpstr>Office Theme</vt:lpstr>
      <vt:lpstr>HTML – Day one Lớp HN_FR_Angular6_18_01</vt:lpstr>
      <vt:lpstr>NỘI DUNG CHÍNH</vt:lpstr>
      <vt:lpstr>CSS Rounded Corners</vt:lpstr>
      <vt:lpstr>Cú pháp: border-radius: 20px;</vt:lpstr>
      <vt:lpstr>Border-radius có thể có từ 1-4 giá trị.</vt:lpstr>
      <vt:lpstr>CSS Border Images</vt:lpstr>
      <vt:lpstr>PowerPoint Presentation</vt:lpstr>
      <vt:lpstr>CSS Multiple Backgrounds</vt:lpstr>
      <vt:lpstr>Example:</vt:lpstr>
      <vt:lpstr>Or use shorthand property:</vt:lpstr>
      <vt:lpstr>Background-size</vt:lpstr>
      <vt:lpstr>Background - origin</vt:lpstr>
      <vt:lpstr>CSS background-clip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Rounded Corners</dc:title>
  <dc:creator>Manh</dc:creator>
  <cp:lastModifiedBy>Training</cp:lastModifiedBy>
  <cp:revision>12</cp:revision>
  <dcterms:created xsi:type="dcterms:W3CDTF">2018-12-19T03:59:08Z</dcterms:created>
  <dcterms:modified xsi:type="dcterms:W3CDTF">2018-12-19T07:41:21Z</dcterms:modified>
</cp:coreProperties>
</file>