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58" r:id="rId18"/>
    <p:sldId id="259" r:id="rId19"/>
    <p:sldId id="260" r:id="rId20"/>
    <p:sldId id="261" r:id="rId21"/>
    <p:sldId id="263" r:id="rId22"/>
    <p:sldId id="264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4660"/>
  </p:normalViewPr>
  <p:slideViewPr>
    <p:cSldViewPr snapToGrid="0">
      <p:cViewPr varScale="1">
        <p:scale>
          <a:sx n="49" d="100"/>
          <a:sy n="49" d="100"/>
        </p:scale>
        <p:origin x="53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Giới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thiệu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về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trình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lập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gì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1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– Overview</a:t>
            </a:r>
            <a:br>
              <a:rPr lang="en-US" dirty="0"/>
            </a:br>
            <a:r>
              <a:rPr lang="en-US" sz="1800" dirty="0"/>
              <a:t>stored inside a computer</a:t>
            </a:r>
          </a:p>
        </p:txBody>
      </p:sp>
      <p:pic>
        <p:nvPicPr>
          <p:cNvPr id="1026" name="Picture 2" descr="Káº¿t quáº£ hÃ¬nh áº£nh cho compu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265" y="1905000"/>
            <a:ext cx="2645547" cy="264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áº¿t quáº£ hÃ¬nh áº£nh cho vid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15" y="1905000"/>
            <a:ext cx="1829855" cy="182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áº¿t quáº£ hÃ¬nh áº£nh cho mus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22" y="1905000"/>
            <a:ext cx="2758875" cy="172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 cho te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462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áº¿t quáº£ hÃ¬nh áº£nh cho da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922" y="4681016"/>
            <a:ext cx="295808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22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– Overview</a:t>
            </a:r>
            <a:br>
              <a:rPr lang="en-US" dirty="0"/>
            </a:br>
            <a:r>
              <a:rPr lang="en-US" sz="2000" dirty="0"/>
              <a:t>binary bit</a:t>
            </a:r>
          </a:p>
        </p:txBody>
      </p:sp>
      <p:pic>
        <p:nvPicPr>
          <p:cNvPr id="2050" name="Picture 2" descr="Káº¿t quáº£ hÃ¬nh áº£nh cho dat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09" y="1944494"/>
            <a:ext cx="7617324" cy="396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04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2 -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dạng dữ liệu cụ thể VD: 2, 3.4, “helllo”, [1,2,3,4]</a:t>
            </a:r>
          </a:p>
          <a:p>
            <a:r>
              <a:rPr lang="en-US" dirty="0" smtClean="0"/>
              <a:t>Có 6 loại giá trị cơ bản: Numbers, strings, booleans, objects, null and undefined values</a:t>
            </a:r>
          </a:p>
          <a:p>
            <a:r>
              <a:rPr lang="en-US" dirty="0" smtClean="0"/>
              <a:t>Để tạo giá trị chỉ cần gọi nó ra Vd: muốn có giá trị 3 thì gõ 3</a:t>
            </a:r>
          </a:p>
          <a:p>
            <a:r>
              <a:rPr lang="en-US" dirty="0" smtClean="0"/>
              <a:t>Các giá trị này đc máy tính biên dịch thành chuỗi bit và lưu vào bộ nhớ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3 -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Kiểu giữ liệu numbers có các giá trị là số: 12, 30, 10001, 2.345</a:t>
            </a:r>
          </a:p>
          <a:p>
            <a:r>
              <a:rPr lang="en-US" dirty="0" smtClean="0"/>
              <a:t>Giá trị số hay data nói chung lưu trong máy tính dưới dạng bit</a:t>
            </a:r>
          </a:p>
          <a:p>
            <a:r>
              <a:rPr lang="en-US" dirty="0" smtClean="0"/>
              <a:t>Tối đa có thể lưu giá trị lên tới 64bit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1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4 -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Số học liên quan đến các phép toán, toán hạng toán tử</a:t>
            </a:r>
          </a:p>
          <a:p>
            <a:r>
              <a:rPr lang="en-US" dirty="0" smtClean="0"/>
              <a:t>VD + - * / </a:t>
            </a:r>
          </a:p>
          <a:p>
            <a:r>
              <a:rPr lang="en-US" dirty="0" smtClean="0"/>
              <a:t>Thứ tự tính toán trong các phép toán như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r>
              <a:rPr lang="en-US" dirty="0"/>
              <a:t>Demo: https://repl.it/@QuyNguyen2/InvolvedSwelteringSequence</a:t>
            </a:r>
          </a:p>
        </p:txBody>
      </p:sp>
    </p:spTree>
    <p:extLst>
      <p:ext uri="{BB962C8B-B14F-4D97-AF65-F5344CB8AC3E}">
        <p14:creationId xmlns:p14="http://schemas.microsoft.com/office/powerpoint/2010/main" val="3605969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5 - Special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Có 3 giá trị đặc biệt: Infinity, -Infinity và NaN</a:t>
            </a:r>
          </a:p>
          <a:p>
            <a:r>
              <a:rPr lang="en-US" dirty="0" smtClean="0"/>
              <a:t>Infinity và –Infinity đại diện cho vô cùng</a:t>
            </a:r>
          </a:p>
          <a:p>
            <a:r>
              <a:rPr lang="en-US" dirty="0" smtClean="0"/>
              <a:t>NaN: Not a number vd kết quả 0/0 là 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4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6 -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Được sử dụng để đại diện cho văn bản</a:t>
            </a:r>
          </a:p>
          <a:p>
            <a:r>
              <a:rPr lang="en-US" dirty="0" smtClean="0"/>
              <a:t>Có 3 cách thể hiện chuỗi “”, ‘’, ``</a:t>
            </a:r>
          </a:p>
          <a:p>
            <a:r>
              <a:rPr lang="en-US" dirty="0"/>
              <a:t>VD: https://repl.it/@QuyNguyen2/TintedInfiniteComputer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2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operators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 </a:t>
            </a:r>
            <a:r>
              <a:rPr lang="vi-VN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 </a:t>
            </a:r>
            <a:r>
              <a:rPr lang="vi-VN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 biết được một thành phần không thể thiếu trong một chương trình máy tính là Các câu lệnh và biểu thức</a:t>
            </a:r>
            <a:endParaRPr lang="en-US" sz="20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08482"/>
            <a:ext cx="8839760" cy="966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909833"/>
            <a:ext cx="8888647" cy="1251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5177907"/>
            <a:ext cx="8839760" cy="104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operators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phải toán tử nào cũng ở dạng ký hiệu, trường hợp đặc biệt ở đây là typeof, trả về giá trị string or number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879312"/>
            <a:ext cx="5345920" cy="205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Boolean Values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0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GB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GB" sz="20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GB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GB" sz="20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GB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GB" sz="20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 là giá trị trả về của một biểu thức hoặc một biến, có dạng TRUE or FLASE</a:t>
            </a:r>
          </a:p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Có thể đặt giá trị Boolean cho một biến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33600"/>
            <a:ext cx="8352244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3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Lập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32" y="3049020"/>
            <a:ext cx="3319290" cy="223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6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Boolean Values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8" y="2133599"/>
            <a:ext cx="8915400" cy="3777622"/>
          </a:xfrm>
        </p:spPr>
        <p:txBody>
          <a:bodyPr>
            <a:normAutofit/>
          </a:bodyPr>
          <a:lstStyle/>
          <a:p>
            <a:endParaRPr lang="en-GB" sz="20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GB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GB" sz="20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GB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GB" sz="20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GB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68" y="2133599"/>
            <a:ext cx="8412655" cy="15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Boolean Values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Một số kiểu Boolean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835" y="2545482"/>
            <a:ext cx="5395428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Một số kiểu Boolean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981466"/>
            <a:ext cx="6591871" cy="55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Một số kiểu Boolean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33600"/>
            <a:ext cx="7252212" cy="46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Comparison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Một số kiểu Boolean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2133600"/>
            <a:ext cx="8789515" cy="7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Comparison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Một số kiểu Boolean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686678"/>
            <a:ext cx="7825649" cy="48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Comparison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Một số kiểu Boolean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33600"/>
            <a:ext cx="8477967" cy="420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Comparison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Có một giá trị đặc biệt mà nó ko bằng chính nó là NaN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621121"/>
            <a:ext cx="8592630" cy="86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Logical operators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Có một giá trị đặc biệt mà nó ko bằng chính nó là NaN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2133600"/>
            <a:ext cx="9264619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Logical operators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Có một giá trị đặc biệt mà nó ko bằng chính nó là NaN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2133600"/>
            <a:ext cx="8837675" cy="361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Ngôn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ở </a:t>
            </a:r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phía</a:t>
            </a:r>
            <a:r>
              <a:rPr lang="en-US" dirty="0" smtClean="0"/>
              <a:t> client-side </a:t>
            </a:r>
            <a:r>
              <a:rPr lang="en-US" dirty="0" err="1" smtClean="0"/>
              <a:t>và</a:t>
            </a:r>
            <a:r>
              <a:rPr lang="en-US" dirty="0" smtClean="0"/>
              <a:t> server-side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76" y="2493290"/>
            <a:ext cx="3566984" cy="175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08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Logical operators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Toán tử 3 ngôi (</a:t>
            </a:r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Ternary): là 1 dạng toán tử điều kiện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643071"/>
            <a:ext cx="8754075" cy="169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Empty Values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905000"/>
            <a:ext cx="8911687" cy="457744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smtClean="0"/>
              <a:t>Kiêu Undefined</a:t>
            </a:r>
          </a:p>
          <a:p>
            <a:pPr lvl="1"/>
            <a:r>
              <a:rPr lang="en-GB" sz="2000" smtClean="0"/>
              <a:t>Var a; // chưa đặt giá trị cho a</a:t>
            </a:r>
            <a:endParaRPr lang="en-US" sz="2000" dirty="0" smtClean="0"/>
          </a:p>
          <a:p>
            <a:pPr lvl="1"/>
            <a:r>
              <a:rPr lang="en-US" sz="2000" err="1" smtClean="0"/>
              <a:t>Kiểu</a:t>
            </a:r>
            <a:r>
              <a:rPr lang="en-US" sz="2000" smtClean="0"/>
              <a:t> Null</a:t>
            </a:r>
          </a:p>
          <a:p>
            <a:pPr lvl="1"/>
            <a:r>
              <a:rPr lang="en-GB" sz="2000"/>
              <a:t> </a:t>
            </a:r>
            <a:r>
              <a:rPr lang="en-GB" sz="2000" smtClean="0"/>
              <a:t>a = “”// đặt giá trị cho a nhưng để rỗng</a:t>
            </a:r>
            <a:endParaRPr lang="en-US" sz="2000" dirty="0" smtClean="0"/>
          </a:p>
          <a:p>
            <a:pPr lvl="1"/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biệt</a:t>
            </a:r>
            <a:r>
              <a:rPr lang="en-US" sz="2000" dirty="0" smtClean="0"/>
              <a:t> </a:t>
            </a:r>
            <a:r>
              <a:rPr lang="en-US" sz="2000" dirty="0" err="1" smtClean="0"/>
              <a:t>giữ</a:t>
            </a:r>
            <a:r>
              <a:rPr lang="en-US" sz="2000" dirty="0" smtClean="0"/>
              <a:t> Undefined </a:t>
            </a:r>
            <a:r>
              <a:rPr lang="en-US" sz="2000" dirty="0" err="1" smtClean="0"/>
              <a:t>với</a:t>
            </a:r>
            <a:r>
              <a:rPr lang="en-US" sz="2000" dirty="0" smtClean="0"/>
              <a:t> Null</a:t>
            </a:r>
          </a:p>
          <a:p>
            <a:pPr lvl="2"/>
            <a:r>
              <a:rPr lang="vi-VN" sz="1800" dirty="0" smtClean="0"/>
              <a:t>Undefined</a:t>
            </a:r>
            <a:r>
              <a:rPr lang="en-US" sz="1800" dirty="0" smtClean="0"/>
              <a:t> </a:t>
            </a:r>
            <a:r>
              <a:rPr lang="vi-VN" sz="1800" dirty="0" smtClean="0"/>
              <a:t>và </a:t>
            </a:r>
            <a:r>
              <a:rPr lang="vi-VN" sz="1800" dirty="0"/>
              <a:t>null bằng nhau về giá trị nhưng khác nhau về loại:</a:t>
            </a:r>
            <a:endParaRPr lang="en-US" sz="18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41" y="4905643"/>
            <a:ext cx="7746428" cy="111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Automatic type conversion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Tự động chuyển kiểu dữ liệu trong JS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810726"/>
            <a:ext cx="8336240" cy="310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Automatic type conversion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Tự động chuyển kiểu dữ liệu trong JS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33599"/>
            <a:ext cx="9096510" cy="1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Automatic type conversion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Tự động chuyển kiểu dữ liệu trong JS</a:t>
            </a:r>
            <a:endParaRPr lang="en-US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640954"/>
            <a:ext cx="7980632" cy="50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/>
              <a:t> Short-circuiting of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Vai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trò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máy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tính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smtClean="0"/>
              <a:t>\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0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Vấn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đề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việc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trình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,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code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code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58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Low level programming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bits ( </a:t>
            </a:r>
            <a:r>
              <a:rPr lang="en-US" dirty="0" err="1" smtClean="0"/>
              <a:t>số</a:t>
            </a:r>
            <a:r>
              <a:rPr lang="en-US" dirty="0" smtClean="0"/>
              <a:t> 0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1 )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tin,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/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07" y="2563444"/>
            <a:ext cx="2182964" cy="1202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07" y="4490723"/>
            <a:ext cx="2390971" cy="13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5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phổ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rộng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rãi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1995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website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script </a:t>
            </a:r>
            <a:r>
              <a:rPr lang="en-US" dirty="0" err="1" smtClean="0"/>
              <a:t>phía</a:t>
            </a:r>
            <a:r>
              <a:rPr lang="en-US" dirty="0" smtClean="0"/>
              <a:t> client –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website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/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9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Chuẩn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ECMAScript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ES5 </a:t>
            </a:r>
            <a:r>
              <a:rPr lang="en-US" dirty="0" err="1" smtClean="0"/>
              <a:t>lên</a:t>
            </a:r>
            <a:r>
              <a:rPr lang="en-US" dirty="0" smtClean="0"/>
              <a:t> ES6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. </a:t>
            </a:r>
            <a:r>
              <a:rPr lang="en-US" dirty="0" err="1" smtClean="0"/>
              <a:t>Thêm</a:t>
            </a:r>
            <a:r>
              <a:rPr lang="en-US" dirty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7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Values, Types,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162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</TotalTime>
  <Words>915</Words>
  <Application>Microsoft Office PowerPoint</Application>
  <PresentationFormat>Widescreen</PresentationFormat>
  <Paragraphs>121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Century Gothic</vt:lpstr>
      <vt:lpstr>Tahoma</vt:lpstr>
      <vt:lpstr>Wingdings 3</vt:lpstr>
      <vt:lpstr>Wisp</vt:lpstr>
      <vt:lpstr>Introduction</vt:lpstr>
      <vt:lpstr>Lập trình là gì</vt:lpstr>
      <vt:lpstr>Ngôn ngữ lập trình là gì</vt:lpstr>
      <vt:lpstr>Vai trò của máy tính</vt:lpstr>
      <vt:lpstr>Vấn đề của việc lập trình</vt:lpstr>
      <vt:lpstr>Low level programming</vt:lpstr>
      <vt:lpstr>Javascript Được sử dụng phổ biến rộng rãi</vt:lpstr>
      <vt:lpstr>Chuẩn ECMAScript</vt:lpstr>
      <vt:lpstr>Values, Types, Operators</vt:lpstr>
      <vt:lpstr>1 – Overview stored inside a computer</vt:lpstr>
      <vt:lpstr>1 – Overview binary bit</vt:lpstr>
      <vt:lpstr>2 - Values</vt:lpstr>
      <vt:lpstr>3 - Numbers</vt:lpstr>
      <vt:lpstr>4 - Arithmetic</vt:lpstr>
      <vt:lpstr>5 - Special Numbers</vt:lpstr>
      <vt:lpstr>6 - Strings</vt:lpstr>
      <vt:lpstr>operators</vt:lpstr>
      <vt:lpstr>operators</vt:lpstr>
      <vt:lpstr>Boolean Values</vt:lpstr>
      <vt:lpstr>Boolean Values</vt:lpstr>
      <vt:lpstr>Boolean Values</vt:lpstr>
      <vt:lpstr>PowerPoint Presentation</vt:lpstr>
      <vt:lpstr>PowerPoint Presentation</vt:lpstr>
      <vt:lpstr>Comparison</vt:lpstr>
      <vt:lpstr>Comparison</vt:lpstr>
      <vt:lpstr>Comparison</vt:lpstr>
      <vt:lpstr>Comparison</vt:lpstr>
      <vt:lpstr>Logical operators</vt:lpstr>
      <vt:lpstr>Logical operators</vt:lpstr>
      <vt:lpstr>Logical operators</vt:lpstr>
      <vt:lpstr>Empty Values</vt:lpstr>
      <vt:lpstr>Automatic type conversion</vt:lpstr>
      <vt:lpstr>Automatic type conversion</vt:lpstr>
      <vt:lpstr>Automatic type conversion</vt:lpstr>
      <vt:lpstr> Short-circuiting of logical 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Windows User</dc:creator>
  <cp:lastModifiedBy>Windows User</cp:lastModifiedBy>
  <cp:revision>11</cp:revision>
  <dcterms:created xsi:type="dcterms:W3CDTF">2018-12-23T06:24:47Z</dcterms:created>
  <dcterms:modified xsi:type="dcterms:W3CDTF">2018-12-24T04:05:12Z</dcterms:modified>
</cp:coreProperties>
</file>