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 2D Transforms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2D </a:t>
            </a:r>
            <a:r>
              <a:rPr lang="en-US" dirty="0" err="1" smtClean="0"/>
              <a:t>thành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value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matrix():</a:t>
            </a:r>
          </a:p>
          <a:p>
            <a:r>
              <a:rPr lang="en-US" dirty="0"/>
              <a:t>matrix(</a:t>
            </a:r>
            <a:r>
              <a:rPr lang="en-US" dirty="0" err="1"/>
              <a:t>scaleX</a:t>
            </a:r>
            <a:r>
              <a:rPr lang="en-US" dirty="0"/>
              <a:t>(),</a:t>
            </a:r>
            <a:r>
              <a:rPr lang="en-US" dirty="0" err="1"/>
              <a:t>skewY</a:t>
            </a:r>
            <a:r>
              <a:rPr lang="en-US" dirty="0"/>
              <a:t>(),</a:t>
            </a:r>
            <a:r>
              <a:rPr lang="en-US" dirty="0" err="1"/>
              <a:t>skewX</a:t>
            </a:r>
            <a:r>
              <a:rPr lang="en-US" dirty="0"/>
              <a:t>(),</a:t>
            </a:r>
            <a:r>
              <a:rPr lang="en-US" dirty="0" err="1"/>
              <a:t>scaleY</a:t>
            </a:r>
            <a:r>
              <a:rPr lang="en-US" dirty="0"/>
              <a:t>(),</a:t>
            </a:r>
            <a:r>
              <a:rPr lang="en-US" dirty="0" err="1"/>
              <a:t>translateX</a:t>
            </a:r>
            <a:r>
              <a:rPr lang="en-US" dirty="0"/>
              <a:t>(),</a:t>
            </a:r>
            <a:r>
              <a:rPr lang="en-US" dirty="0" err="1"/>
              <a:t>translateY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3549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320800"/>
          </a:xfrm>
        </p:spPr>
        <p:txBody>
          <a:bodyPr/>
          <a:lstStyle/>
          <a:p>
            <a:r>
              <a:rPr lang="en-US" dirty="0"/>
              <a:t>CSS Transitions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</a:t>
            </a:r>
            <a:r>
              <a:rPr lang="en-US" dirty="0" err="1" smtClean="0"/>
              <a:t>tru</a:t>
            </a:r>
            <a:r>
              <a:rPr lang="en-US" dirty="0" smtClean="0"/>
              <a:t> </a:t>
            </a:r>
            <a:r>
              <a:rPr lang="en-US" dirty="0" err="1" smtClean="0"/>
              <a:t>mượt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37" y="3340100"/>
            <a:ext cx="6842654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0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CSS Transitions?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2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them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smtClean="0"/>
              <a:t>Bonus: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lệnh</a:t>
            </a:r>
            <a:r>
              <a:rPr lang="en-US" dirty="0" smtClean="0"/>
              <a:t> transition,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" y="4413250"/>
            <a:ext cx="8926513" cy="8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9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 the Speed Curve of the Transition</a:t>
            </a:r>
            <a:br>
              <a:rPr lang="en-US" dirty="0"/>
            </a:b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86100"/>
            <a:ext cx="8915400" cy="3002922"/>
          </a:xfrm>
        </p:spPr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transition-timing-function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75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value </a:t>
            </a:r>
            <a:r>
              <a:rPr lang="en-US" dirty="0" err="1"/>
              <a:t>của</a:t>
            </a:r>
            <a:r>
              <a:rPr lang="en-US" dirty="0"/>
              <a:t> transition-timing-function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 smtClean="0"/>
          </a:p>
          <a:p>
            <a:r>
              <a:rPr lang="en-US" dirty="0" smtClean="0"/>
              <a:t>Ease-in: 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r>
              <a:rPr lang="en-US" dirty="0" smtClean="0"/>
              <a:t>Ease-out: 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r>
              <a:rPr lang="en-US" dirty="0" smtClean="0"/>
              <a:t>Ease-in-out: 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r>
              <a:rPr lang="en-US" dirty="0" smtClean="0"/>
              <a:t>Cubic-Bezier(</a:t>
            </a:r>
            <a:r>
              <a:rPr lang="en-US" dirty="0" err="1" smtClean="0"/>
              <a:t>n,n,n,n</a:t>
            </a:r>
            <a:r>
              <a:rPr lang="en-US" dirty="0" smtClean="0"/>
              <a:t>):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3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the Transition Effect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transition-delay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6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320800"/>
          </a:xfrm>
        </p:spPr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9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animation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animation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9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keyframes</a:t>
            </a:r>
            <a:r>
              <a:rPr lang="en-US" dirty="0"/>
              <a:t>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keyframes</a:t>
            </a:r>
            <a:r>
              <a:rPr lang="en-US" dirty="0" smtClean="0"/>
              <a:t>, animation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sang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animation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animation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3440112"/>
            <a:ext cx="37242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nghiêng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8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keyframes</a:t>
            </a:r>
            <a:r>
              <a:rPr lang="en-US" dirty="0"/>
              <a:t>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keyframes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from…to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%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0% 10%... 100% 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set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animation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animation-duration,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3171825"/>
            <a:ext cx="37052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an Animation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animation-delay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animation</a:t>
            </a:r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-N, </a:t>
            </a:r>
            <a:r>
              <a:rPr lang="en-US" dirty="0" err="1" smtClean="0"/>
              <a:t>khi</a:t>
            </a:r>
            <a:r>
              <a:rPr lang="en-US" dirty="0" smtClean="0"/>
              <a:t> animation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N s.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0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How Many Times an Animation Should Run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animation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animation-iteration-count </a:t>
            </a:r>
            <a:r>
              <a:rPr lang="en-US" dirty="0" err="1" smtClean="0"/>
              <a:t>với</a:t>
            </a:r>
            <a:r>
              <a:rPr lang="en-US" dirty="0" smtClean="0"/>
              <a:t> value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value infinite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9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 Animation in Reverse Direction or Alternate Cycles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animation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/>
              <a:t>normal - </a:t>
            </a:r>
            <a:r>
              <a:rPr lang="en-US" dirty="0" smtClean="0"/>
              <a:t>animation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(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).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r>
              <a:rPr lang="en-US" dirty="0"/>
              <a:t>reverse - </a:t>
            </a:r>
            <a:r>
              <a:rPr lang="en-US" dirty="0" smtClean="0"/>
              <a:t>animation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(</a:t>
            </a:r>
            <a:r>
              <a:rPr lang="en-US" dirty="0" err="1" smtClean="0"/>
              <a:t>ngược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alternate - </a:t>
            </a:r>
            <a:r>
              <a:rPr lang="en-US" dirty="0" smtClean="0"/>
              <a:t>animation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  <a:p>
            <a:r>
              <a:rPr lang="en-US" dirty="0"/>
              <a:t>alternate-reverse - </a:t>
            </a:r>
            <a:r>
              <a:rPr lang="en-US" dirty="0" smtClean="0"/>
              <a:t>animation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Speed Curve of the Animation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animation-timing-function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value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transition-timing-function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fill-mode For an Animation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animation-fill-mode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animation </a:t>
            </a:r>
          </a:p>
          <a:p>
            <a:r>
              <a:rPr lang="en-US" dirty="0" smtClean="0"/>
              <a:t>animation-fill-mode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5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fill-mode For an Animation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animation-fill-mode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/>
              <a:t>none </a:t>
            </a:r>
            <a:r>
              <a:rPr lang="en-US" dirty="0" smtClean="0"/>
              <a:t>–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/>
              <a:t>Animation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  <a:p>
            <a:r>
              <a:rPr lang="en-US" dirty="0"/>
              <a:t>forwards </a:t>
            </a:r>
            <a:r>
              <a:rPr lang="en-US" dirty="0" smtClean="0"/>
              <a:t>–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hính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(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/>
              <a:t>animation-direction </a:t>
            </a:r>
            <a:r>
              <a:rPr lang="en-US" dirty="0" err="1" smtClean="0"/>
              <a:t>và</a:t>
            </a:r>
            <a:r>
              <a:rPr lang="en-US" dirty="0" smtClean="0"/>
              <a:t> animation-iteration-count</a:t>
            </a:r>
            <a:r>
              <a:rPr lang="en-US" dirty="0"/>
              <a:t>)</a:t>
            </a:r>
          </a:p>
          <a:p>
            <a:r>
              <a:rPr lang="en-US" dirty="0"/>
              <a:t>backwards </a:t>
            </a:r>
            <a:r>
              <a:rPr lang="en-US" dirty="0" smtClean="0"/>
              <a:t>–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hính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(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/>
              <a:t>animation-direction),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animation-delay </a:t>
            </a:r>
          </a:p>
          <a:p>
            <a:r>
              <a:rPr lang="en-US" dirty="0" smtClean="0"/>
              <a:t>both </a:t>
            </a:r>
            <a:r>
              <a:rPr lang="en-US" dirty="0"/>
              <a:t>- </a:t>
            </a:r>
            <a:r>
              <a:rPr lang="en-US" dirty="0" smtClean="0"/>
              <a:t>animation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animation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6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Shorthand Property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881312"/>
            <a:ext cx="3639744" cy="2084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0" y="3509168"/>
            <a:ext cx="5467610" cy="9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2D Transforms</a:t>
            </a:r>
            <a:br>
              <a:rPr lang="en-US" dirty="0"/>
            </a:b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transforms hay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translate()</a:t>
            </a:r>
          </a:p>
          <a:p>
            <a:r>
              <a:rPr lang="en-US" dirty="0"/>
              <a:t>rotate()</a:t>
            </a:r>
          </a:p>
          <a:p>
            <a:r>
              <a:rPr lang="en-US" dirty="0"/>
              <a:t>scale()</a:t>
            </a:r>
          </a:p>
          <a:p>
            <a:r>
              <a:rPr lang="en-US" dirty="0" err="1"/>
              <a:t>skewX</a:t>
            </a:r>
            <a:r>
              <a:rPr lang="en-US" dirty="0"/>
              <a:t>()</a:t>
            </a:r>
          </a:p>
          <a:p>
            <a:r>
              <a:rPr lang="en-US" dirty="0" err="1"/>
              <a:t>skewY</a:t>
            </a:r>
            <a:r>
              <a:rPr lang="en-US" dirty="0"/>
              <a:t>()</a:t>
            </a:r>
          </a:p>
          <a:p>
            <a:r>
              <a:rPr lang="en-US" dirty="0"/>
              <a:t>matrix()</a:t>
            </a:r>
          </a:p>
        </p:txBody>
      </p:sp>
    </p:spTree>
    <p:extLst>
      <p:ext uri="{BB962C8B-B14F-4D97-AF65-F5344CB8AC3E}">
        <p14:creationId xmlns:p14="http://schemas.microsoft.com/office/powerpoint/2010/main" val="238760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87" y="2871787"/>
            <a:ext cx="2404911" cy="21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rotate()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49" y="2941637"/>
            <a:ext cx="2042429" cy="19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3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scale()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Phóng</a:t>
            </a:r>
            <a:r>
              <a:rPr lang="en-US" dirty="0" smtClean="0"/>
              <a:t> to,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4" y="2752724"/>
            <a:ext cx="2113611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skewX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Nghiêng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X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3038474"/>
            <a:ext cx="3582749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skewY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Nghiêng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12" y="3049587"/>
            <a:ext cx="3000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skew()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skewX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skewY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13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853</Words>
  <Application>Microsoft Office PowerPoint</Application>
  <PresentationFormat>Widescreen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Wisp</vt:lpstr>
      <vt:lpstr>CSS 2D Transforms </vt:lpstr>
      <vt:lpstr>CSS Transforms </vt:lpstr>
      <vt:lpstr>CSS 2D Transforms các phương thức transforms hay dùng</vt:lpstr>
      <vt:lpstr>The translate() Method </vt:lpstr>
      <vt:lpstr>The rotate() Method </vt:lpstr>
      <vt:lpstr>The scale() Method </vt:lpstr>
      <vt:lpstr>The skewX() Method </vt:lpstr>
      <vt:lpstr>The skewY() Method </vt:lpstr>
      <vt:lpstr>The skew() Method </vt:lpstr>
      <vt:lpstr>The matrix() Method </vt:lpstr>
      <vt:lpstr>CSS Transitions</vt:lpstr>
      <vt:lpstr>CSS Transitions </vt:lpstr>
      <vt:lpstr>How to Use CSS Transitions? </vt:lpstr>
      <vt:lpstr>Specify the Speed Curve of the Transition chỉ định đường cong tốc độ của quá trình chuyển đổi</vt:lpstr>
      <vt:lpstr>Các value của transition-timing-function  </vt:lpstr>
      <vt:lpstr>Delay the Transition Effect </vt:lpstr>
      <vt:lpstr>CSS Animations</vt:lpstr>
      <vt:lpstr>CSS Animations </vt:lpstr>
      <vt:lpstr>The @keyframes Rule </vt:lpstr>
      <vt:lpstr>The @keyframes Rule </vt:lpstr>
      <vt:lpstr>Delay an Animation </vt:lpstr>
      <vt:lpstr>Set How Many Times an Animation Should Run </vt:lpstr>
      <vt:lpstr>Run Animation in Reverse Direction or Alternate Cycles </vt:lpstr>
      <vt:lpstr>Specify the Speed Curve of the Animation </vt:lpstr>
      <vt:lpstr>Specify the fill-mode For an Animation </vt:lpstr>
      <vt:lpstr>Specify the fill-mode For an Animation </vt:lpstr>
      <vt:lpstr>Animation Shorthand Property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 2D Transforms</dc:title>
  <dc:creator>Training</dc:creator>
  <cp:lastModifiedBy>Training</cp:lastModifiedBy>
  <cp:revision>10</cp:revision>
  <dcterms:created xsi:type="dcterms:W3CDTF">2018-12-19T04:01:26Z</dcterms:created>
  <dcterms:modified xsi:type="dcterms:W3CDTF">2018-12-19T06:26:56Z</dcterms:modified>
</cp:coreProperties>
</file>