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12" y="787400"/>
            <a:ext cx="8915400" cy="3777622"/>
          </a:xfrm>
        </p:spPr>
        <p:txBody>
          <a:bodyPr/>
          <a:lstStyle/>
          <a:p>
            <a:r>
              <a:rPr lang="en-US" b="1" dirty="0"/>
              <a:t>Set Shape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e </a:t>
            </a:r>
            <a:r>
              <a:rPr lang="en-US" dirty="0" err="1" smtClean="0"/>
              <a:t>líp</a:t>
            </a:r>
            <a:endParaRPr lang="en-US" dirty="0" smtClean="0"/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radial-gradient(circle, red, yellow, green);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5" y="3131509"/>
            <a:ext cx="4019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711200"/>
            <a:ext cx="8915400" cy="3777622"/>
          </a:xfrm>
        </p:spPr>
        <p:txBody>
          <a:bodyPr/>
          <a:lstStyle/>
          <a:p>
            <a:r>
              <a:rPr lang="en-US" b="1" dirty="0"/>
              <a:t>Repeating a radial-gradient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repeating-radial-gradient(red, yellow 10%, green 15%);</a:t>
            </a:r>
            <a:br>
              <a:rPr lang="en-US" dirty="0"/>
            </a:b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3050547"/>
            <a:ext cx="79724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Chia </a:t>
            </a:r>
            <a:r>
              <a:rPr lang="en-US" dirty="0" err="1" smtClean="0"/>
              <a:t>làm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Text-shadow</a:t>
            </a:r>
          </a:p>
          <a:p>
            <a:r>
              <a:rPr lang="en-US" dirty="0" smtClean="0"/>
              <a:t>Box-shadow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0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612" y="698500"/>
            <a:ext cx="8915400" cy="3777622"/>
          </a:xfrm>
        </p:spPr>
        <p:txBody>
          <a:bodyPr/>
          <a:lstStyle/>
          <a:p>
            <a:r>
              <a:rPr lang="en-US" b="1" dirty="0" smtClean="0"/>
              <a:t>Text-shadow</a:t>
            </a:r>
          </a:p>
          <a:p>
            <a:r>
              <a:rPr lang="en-US" dirty="0"/>
              <a:t> text-shadow: </a:t>
            </a:r>
            <a:r>
              <a:rPr lang="en-US" dirty="0" smtClean="0"/>
              <a:t>2px 2px </a:t>
            </a:r>
            <a:r>
              <a:rPr lang="en-US" dirty="0"/>
              <a:t>5px red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 –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mờ</a:t>
            </a:r>
            <a:r>
              <a:rPr lang="en-US" dirty="0" smtClean="0"/>
              <a:t> -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3" y="3331480"/>
            <a:ext cx="5576888" cy="9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698500"/>
            <a:ext cx="8915400" cy="3777622"/>
          </a:xfrm>
        </p:spPr>
        <p:txBody>
          <a:bodyPr/>
          <a:lstStyle/>
          <a:p>
            <a:r>
              <a:rPr lang="en-US" dirty="0" smtClean="0"/>
              <a:t>Border around text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text</a:t>
            </a:r>
          </a:p>
          <a:p>
            <a:endParaRPr lang="en-US" dirty="0" smtClean="0"/>
          </a:p>
          <a:p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color: yellow;</a:t>
            </a:r>
            <a:br>
              <a:rPr lang="en-US" dirty="0"/>
            </a:br>
            <a:r>
              <a:rPr lang="en-US" dirty="0"/>
              <a:t>  text-shadow: -1px 0 black, 0 1px black, 1px 0 black, 0 -1px black;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3560762"/>
            <a:ext cx="4789488" cy="10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812" y="1016000"/>
            <a:ext cx="8915400" cy="3777622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ox-shadow</a:t>
            </a:r>
            <a:endParaRPr lang="en-US" b="1" dirty="0"/>
          </a:p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bóng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 box-shadow: 10px </a:t>
            </a:r>
            <a:r>
              <a:rPr lang="en-US" dirty="0" err="1"/>
              <a:t>10px</a:t>
            </a:r>
            <a:r>
              <a:rPr lang="en-US" dirty="0"/>
              <a:t> 5px grey;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2" y="3389312"/>
            <a:ext cx="5438948" cy="19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112" y="939800"/>
            <a:ext cx="8915400" cy="3777622"/>
          </a:xfrm>
        </p:spPr>
        <p:txBody>
          <a:bodyPr/>
          <a:lstStyle/>
          <a:p>
            <a:r>
              <a:rPr lang="en-US" b="1" dirty="0" smtClean="0"/>
              <a:t>Card</a:t>
            </a:r>
          </a:p>
          <a:p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dung box-shadow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endParaRPr lang="en-US" dirty="0" smtClean="0"/>
          </a:p>
          <a:p>
            <a:r>
              <a:rPr lang="en-US" dirty="0" err="1"/>
              <a:t>div.card</a:t>
            </a:r>
            <a:r>
              <a:rPr lang="en-US" dirty="0"/>
              <a:t> {</a:t>
            </a:r>
          </a:p>
          <a:p>
            <a:r>
              <a:rPr lang="en-US" dirty="0"/>
              <a:t>  width: 250px;</a:t>
            </a:r>
          </a:p>
          <a:p>
            <a:r>
              <a:rPr lang="en-US" dirty="0"/>
              <a:t>  box-shadow: 0 4px 8px 0 </a:t>
            </a:r>
            <a:r>
              <a:rPr lang="en-US" dirty="0" err="1"/>
              <a:t>rgba</a:t>
            </a:r>
            <a:r>
              <a:rPr lang="en-US" dirty="0"/>
              <a:t>(0, 0, 0, 0.2), 0 6px 20px 0 </a:t>
            </a:r>
            <a:r>
              <a:rPr lang="en-US" dirty="0" err="1"/>
              <a:t>rgba</a:t>
            </a:r>
            <a:r>
              <a:rPr lang="en-US" dirty="0"/>
              <a:t>(0, 0, 0, 0.19);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4" y="3186112"/>
            <a:ext cx="28098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Effects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</a:t>
            </a:r>
          </a:p>
          <a:p>
            <a:r>
              <a:rPr lang="en-US" dirty="0"/>
              <a:t>Text </a:t>
            </a:r>
            <a:r>
              <a:rPr lang="en-US" dirty="0" smtClean="0"/>
              <a:t>Overflow</a:t>
            </a:r>
          </a:p>
          <a:p>
            <a:r>
              <a:rPr lang="en-US" dirty="0" smtClean="0"/>
              <a:t>Word Wrap</a:t>
            </a:r>
          </a:p>
          <a:p>
            <a:r>
              <a:rPr lang="en-US" dirty="0" smtClean="0"/>
              <a:t>Word Break</a:t>
            </a:r>
          </a:p>
          <a:p>
            <a:r>
              <a:rPr lang="en-US" dirty="0" smtClean="0"/>
              <a:t>Writing Modes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712" y="838200"/>
            <a:ext cx="8915400" cy="5803900"/>
          </a:xfrm>
        </p:spPr>
        <p:txBody>
          <a:bodyPr>
            <a:normAutofit/>
          </a:bodyPr>
          <a:lstStyle/>
          <a:p>
            <a:r>
              <a:rPr lang="en-US" b="1" dirty="0"/>
              <a:t>Text Overflow</a:t>
            </a:r>
          </a:p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smtClean="0"/>
              <a:t>text-overflow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 smtClean="0"/>
              <a:t>xén</a:t>
            </a:r>
            <a:r>
              <a:rPr lang="en-US" dirty="0" smtClean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dung </a:t>
            </a:r>
            <a:r>
              <a:rPr lang="en-US" dirty="0" err="1" smtClean="0"/>
              <a:t>là</a:t>
            </a:r>
            <a:r>
              <a:rPr lang="en-US" dirty="0" smtClean="0"/>
              <a:t> clip </a:t>
            </a:r>
            <a:r>
              <a:rPr lang="en-US" dirty="0" err="1" smtClean="0"/>
              <a:t>và</a:t>
            </a:r>
            <a:r>
              <a:rPr lang="en-US" dirty="0" smtClean="0"/>
              <a:t> ellipsis;</a:t>
            </a:r>
          </a:p>
          <a:p>
            <a:r>
              <a:rPr lang="en-US" dirty="0"/>
              <a:t>p.test1 {</a:t>
            </a:r>
            <a:br>
              <a:rPr lang="en-US" dirty="0"/>
            </a:br>
            <a:r>
              <a:rPr lang="en-US" dirty="0"/>
              <a:t>  white-space: </a:t>
            </a:r>
            <a:r>
              <a:rPr lang="en-US" dirty="0" err="1"/>
              <a:t>nowrap</a:t>
            </a:r>
            <a:r>
              <a:rPr lang="en-US" dirty="0"/>
              <a:t>; </a:t>
            </a:r>
            <a:br>
              <a:rPr lang="en-US" dirty="0"/>
            </a:br>
            <a:r>
              <a:rPr lang="en-US" dirty="0"/>
              <a:t>  width: 200px; </a:t>
            </a:r>
            <a:br>
              <a:rPr lang="en-US" dirty="0"/>
            </a:br>
            <a:r>
              <a:rPr lang="en-US" dirty="0"/>
              <a:t>  border: 1px solid #000000;</a:t>
            </a:r>
            <a:br>
              <a:rPr lang="en-US" dirty="0"/>
            </a:br>
            <a:r>
              <a:rPr lang="en-US" dirty="0"/>
              <a:t>  overflow: hidden;</a:t>
            </a:r>
            <a:br>
              <a:rPr lang="en-US" dirty="0"/>
            </a:br>
            <a:r>
              <a:rPr lang="en-US" dirty="0"/>
              <a:t>  text-overflow: clip; 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p.test2 {</a:t>
            </a:r>
            <a:br>
              <a:rPr lang="en-US" dirty="0"/>
            </a:br>
            <a:r>
              <a:rPr lang="en-US" dirty="0"/>
              <a:t>    white-space: </a:t>
            </a:r>
            <a:r>
              <a:rPr lang="en-US" dirty="0" err="1"/>
              <a:t>nowrap</a:t>
            </a:r>
            <a:r>
              <a:rPr lang="en-US" dirty="0"/>
              <a:t>; </a:t>
            </a:r>
            <a:br>
              <a:rPr lang="en-US" dirty="0"/>
            </a:br>
            <a:r>
              <a:rPr lang="en-US" dirty="0"/>
              <a:t>    width: 200px; </a:t>
            </a:r>
            <a:br>
              <a:rPr lang="en-US" dirty="0"/>
            </a:br>
            <a:r>
              <a:rPr lang="en-US" dirty="0"/>
              <a:t>    border: 1px solid #000000;</a:t>
            </a:r>
            <a:br>
              <a:rPr lang="en-US" dirty="0"/>
            </a:br>
            <a:r>
              <a:rPr lang="en-US" dirty="0"/>
              <a:t>    overflow: hidden;</a:t>
            </a:r>
            <a:br>
              <a:rPr lang="en-US" dirty="0"/>
            </a:br>
            <a:r>
              <a:rPr lang="en-US" dirty="0"/>
              <a:t>    text-overflow: ellipsis; </a:t>
            </a:r>
            <a:br>
              <a:rPr lang="en-US" dirty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9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412" y="787400"/>
            <a:ext cx="8915400" cy="3777622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hover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text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hki</a:t>
            </a:r>
            <a:r>
              <a:rPr lang="en-US" dirty="0"/>
              <a:t> </a:t>
            </a:r>
            <a:r>
              <a:rPr lang="en-US" dirty="0" err="1"/>
              <a:t>rê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div.test:hover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overflow: visible;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trộn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back-ground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loại</a:t>
            </a:r>
            <a:r>
              <a:rPr lang="en-US" dirty="0" smtClean="0"/>
              <a:t>:</a:t>
            </a:r>
          </a:p>
          <a:p>
            <a:r>
              <a:rPr lang="vi-VN" dirty="0">
                <a:latin typeface="Century Gothic (Body)"/>
              </a:rPr>
              <a:t>Linear Gradients (Kéo theo các vị trí lên, xuống, trái, phải, đường chéo)</a:t>
            </a:r>
          </a:p>
          <a:p>
            <a:r>
              <a:rPr lang="vi-VN" dirty="0">
                <a:latin typeface="Century Gothic (Body)"/>
              </a:rPr>
              <a:t>Radial Gradients (Kéo tại vị trí do lập trình viên chọn và lan tỏa ra tứ phía theo một hình nào </a:t>
            </a:r>
            <a:r>
              <a:rPr lang="vi-VN" dirty="0" smtClean="0">
                <a:latin typeface="Century Gothic (Body)"/>
              </a:rPr>
              <a:t>đó</a:t>
            </a:r>
            <a:r>
              <a:rPr lang="en-US" dirty="0" smtClean="0">
                <a:latin typeface="Century Gothic (Body)"/>
              </a:rPr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2560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212" y="863600"/>
            <a:ext cx="8915400" cy="3777622"/>
          </a:xfrm>
        </p:spPr>
        <p:txBody>
          <a:bodyPr/>
          <a:lstStyle/>
          <a:p>
            <a:r>
              <a:rPr lang="en-US" b="1" dirty="0"/>
              <a:t>Word </a:t>
            </a:r>
            <a:r>
              <a:rPr lang="en-US" b="1" dirty="0" smtClean="0"/>
              <a:t>Wrap</a:t>
            </a:r>
            <a:endParaRPr lang="en-US" b="1" dirty="0"/>
          </a:p>
          <a:p>
            <a:r>
              <a:rPr lang="en-US" dirty="0" smtClean="0"/>
              <a:t>break-word 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Word </a:t>
            </a:r>
            <a:r>
              <a:rPr lang="en-US" b="1" dirty="0"/>
              <a:t>break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word-break </a:t>
            </a:r>
            <a:r>
              <a:rPr lang="en-US" dirty="0" err="1"/>
              <a:t>làm</a:t>
            </a:r>
            <a:r>
              <a:rPr lang="en-US" dirty="0"/>
              <a:t> text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box.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dung font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	@font-face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/>
              <a:t>TrueType Fonts (TTF</a:t>
            </a:r>
            <a:r>
              <a:rPr lang="en-US" dirty="0" smtClean="0"/>
              <a:t>), </a:t>
            </a:r>
            <a:r>
              <a:rPr lang="en-US" dirty="0" err="1"/>
              <a:t>OpenType</a:t>
            </a:r>
            <a:r>
              <a:rPr lang="en-US" dirty="0"/>
              <a:t> Fonts (OTF</a:t>
            </a:r>
            <a:r>
              <a:rPr lang="en-US" dirty="0" smtClean="0"/>
              <a:t>), </a:t>
            </a:r>
            <a:r>
              <a:rPr lang="en-US" dirty="0"/>
              <a:t>The Web Open Font Format (WOFF</a:t>
            </a:r>
            <a:r>
              <a:rPr lang="en-US" dirty="0" smtClean="0"/>
              <a:t>), </a:t>
            </a:r>
            <a:r>
              <a:rPr lang="en-US" dirty="0"/>
              <a:t>SVG </a:t>
            </a:r>
            <a:r>
              <a:rPr lang="en-US" dirty="0" smtClean="0"/>
              <a:t>Fonts/Shapes, </a:t>
            </a:r>
            <a:r>
              <a:rPr lang="en-US" dirty="0"/>
              <a:t>Embedded </a:t>
            </a:r>
            <a:r>
              <a:rPr lang="en-US" dirty="0" err="1"/>
              <a:t>OpenType</a:t>
            </a:r>
            <a:r>
              <a:rPr lang="en-US" dirty="0"/>
              <a:t> Fonts (EOT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12" y="711200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/>
              <a:t>Linear Gradient - Top to Bottom (this is default</a:t>
            </a:r>
            <a:r>
              <a:rPr lang="en-US" b="1" dirty="0" smtClean="0"/>
              <a:t>)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background-image</a:t>
            </a:r>
            <a:r>
              <a:rPr lang="en-US" dirty="0"/>
              <a:t>: linear-gradient(</a:t>
            </a:r>
            <a:r>
              <a:rPr lang="en-US" i="1" dirty="0"/>
              <a:t>direction</a:t>
            </a:r>
            <a:r>
              <a:rPr lang="en-US" dirty="0"/>
              <a:t>, </a:t>
            </a:r>
            <a:r>
              <a:rPr lang="en-US" i="1" dirty="0"/>
              <a:t>color-stop1</a:t>
            </a:r>
            <a:r>
              <a:rPr lang="en-US" dirty="0"/>
              <a:t>, </a:t>
            </a:r>
            <a:r>
              <a:rPr lang="en-US" i="1" dirty="0"/>
              <a:t>color-stop2, ...</a:t>
            </a:r>
            <a:r>
              <a:rPr lang="en-US" dirty="0"/>
              <a:t>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grad {</a:t>
            </a:r>
            <a:br>
              <a:rPr lang="en-US" dirty="0"/>
            </a:br>
            <a:r>
              <a:rPr lang="en-US" dirty="0"/>
              <a:t>  background-image: linear-gradient(red, yellow);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2" y="3354387"/>
            <a:ext cx="7962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712" y="1092200"/>
            <a:ext cx="8915400" cy="3777622"/>
          </a:xfrm>
        </p:spPr>
        <p:txBody>
          <a:bodyPr/>
          <a:lstStyle/>
          <a:p>
            <a:r>
              <a:rPr lang="en-US" b="1" dirty="0"/>
              <a:t>Linear Gradient - Left to </a:t>
            </a:r>
            <a:r>
              <a:rPr lang="en-US" b="1" dirty="0" smtClean="0"/>
              <a:t>Right</a:t>
            </a:r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linear-gradient(to right, red , yellow);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12" y="3431547"/>
            <a:ext cx="7943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41400"/>
            <a:ext cx="8915400" cy="3777622"/>
          </a:xfrm>
        </p:spPr>
        <p:txBody>
          <a:bodyPr/>
          <a:lstStyle/>
          <a:p>
            <a:r>
              <a:rPr lang="en-US" b="1" dirty="0"/>
              <a:t>Linear Gradient </a:t>
            </a:r>
            <a:r>
              <a:rPr lang="en-US" b="1" dirty="0" smtClean="0"/>
              <a:t>– Diagonal</a:t>
            </a:r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linear-gradient(to bottom right, red, yellow);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10947"/>
            <a:ext cx="7962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812" y="800100"/>
            <a:ext cx="8915400" cy="3777622"/>
          </a:xfrm>
        </p:spPr>
        <p:txBody>
          <a:bodyPr/>
          <a:lstStyle/>
          <a:p>
            <a:r>
              <a:rPr lang="en-US" b="1" dirty="0"/>
              <a:t>Using Multiple Color Stops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 smtClean="0"/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linear-gradient(to right, </a:t>
            </a:r>
            <a:r>
              <a:rPr lang="en-US" dirty="0" err="1"/>
              <a:t>red,orange,yellow,green,blue,indigo,violet</a:t>
            </a:r>
            <a:r>
              <a:rPr lang="en-US" dirty="0"/>
              <a:t>); 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2" y="3351212"/>
            <a:ext cx="7943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612" y="889000"/>
            <a:ext cx="8915400" cy="3777622"/>
          </a:xfrm>
        </p:spPr>
        <p:txBody>
          <a:bodyPr/>
          <a:lstStyle/>
          <a:p>
            <a:r>
              <a:rPr lang="en-US" b="1" dirty="0"/>
              <a:t>Repeating a </a:t>
            </a:r>
            <a:r>
              <a:rPr lang="en-US" b="1" dirty="0" smtClean="0"/>
              <a:t>linear-gradient</a:t>
            </a:r>
          </a:p>
          <a:p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dải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repeating-linear-gradient(red, yellow 10%, green 20%);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087687"/>
            <a:ext cx="7962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12" y="762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Radial </a:t>
            </a:r>
            <a:r>
              <a:rPr lang="en-US" b="1" dirty="0" smtClean="0"/>
              <a:t>Gradients</a:t>
            </a:r>
          </a:p>
          <a:p>
            <a:r>
              <a:rPr lang="en-US" dirty="0" err="1" smtClean="0"/>
              <a:t>Đổ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màu</a:t>
            </a:r>
            <a:endParaRPr lang="en-US" dirty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</a:p>
          <a:p>
            <a:r>
              <a:rPr lang="en-US" dirty="0" smtClean="0"/>
              <a:t>background-image</a:t>
            </a:r>
            <a:r>
              <a:rPr lang="en-US" dirty="0"/>
              <a:t>: radial-gradient(</a:t>
            </a:r>
            <a:r>
              <a:rPr lang="en-US" i="1" dirty="0"/>
              <a:t>shape size </a:t>
            </a:r>
            <a:r>
              <a:rPr lang="en-US" dirty="0"/>
              <a:t>at</a:t>
            </a:r>
            <a:r>
              <a:rPr lang="en-US" i="1" dirty="0"/>
              <a:t> position, start-color, ..., last-color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ellipse size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ở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/>
              <a:t>#grad {</a:t>
            </a:r>
            <a:br>
              <a:rPr lang="en-US" dirty="0"/>
            </a:br>
            <a:r>
              <a:rPr lang="en-US" dirty="0"/>
              <a:t>  background-image: radial-gradient(red, yellow, green);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2" y="4335462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38200"/>
            <a:ext cx="8915400" cy="3777622"/>
          </a:xfrm>
        </p:spPr>
        <p:txBody>
          <a:bodyPr/>
          <a:lstStyle/>
          <a:p>
            <a:r>
              <a:rPr lang="en-US" b="1" dirty="0"/>
              <a:t>Differently Spaced Color </a:t>
            </a:r>
            <a:r>
              <a:rPr lang="en-US" b="1" dirty="0" smtClean="0"/>
              <a:t>Stops</a:t>
            </a:r>
          </a:p>
          <a:p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endParaRPr lang="en-US" dirty="0"/>
          </a:p>
          <a:p>
            <a:r>
              <a:rPr lang="en-US" dirty="0" smtClean="0"/>
              <a:t>#grad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background-image: radial-gradient(red 5%, yellow 15%, green 60%);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09962"/>
            <a:ext cx="8001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</TotalTime>
  <Words>331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Century Gothic (Body)</vt:lpstr>
      <vt:lpstr>Wingdings 3</vt:lpstr>
      <vt:lpstr>Wisp</vt:lpstr>
      <vt:lpstr>PowerPoint Presentation</vt:lpstr>
      <vt:lpstr>CSS 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Shadow</vt:lpstr>
      <vt:lpstr>PowerPoint Presentation</vt:lpstr>
      <vt:lpstr>PowerPoint Presentation</vt:lpstr>
      <vt:lpstr>PowerPoint Presentation</vt:lpstr>
      <vt:lpstr>PowerPoint Presentation</vt:lpstr>
      <vt:lpstr>Text Effects </vt:lpstr>
      <vt:lpstr>PowerPoint Presentation</vt:lpstr>
      <vt:lpstr>PowerPoint Presentation</vt:lpstr>
      <vt:lpstr>PowerPoint Presentation</vt:lpstr>
      <vt:lpstr>Web font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19</cp:revision>
  <dcterms:created xsi:type="dcterms:W3CDTF">2018-12-19T03:36:45Z</dcterms:created>
  <dcterms:modified xsi:type="dcterms:W3CDTF">2018-12-19T07:34:35Z</dcterms:modified>
</cp:coreProperties>
</file>