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3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Data-sets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Array, Object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property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method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Array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Object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4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5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Khả năng biến đổi các giá trị trong JS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02611"/>
            <a:ext cx="8915400" cy="3777622"/>
          </a:xfrm>
        </p:spPr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JS có rất nhiều kiểu dữ liệu nhưng chỉ có 2 đặc tính là: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đổi đc (mutable) va ko thay đổi đc (immutable).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Ví dụ về kiểu không thay đổi được : number, string, Boolean;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Ví dụ về kiểu thay đổi được: array, object;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demo</a:t>
            </a:r>
            <a:endParaRPr lang="en-US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smtClean="0"/>
              <a:t>Array loops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Tác dụng: lặp qua từng phần tử của mảng, và có thể tương tác với từng phần tử đó.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 cổ điẻn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97" y="2914065"/>
            <a:ext cx="4800035" cy="602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20" y="3689335"/>
            <a:ext cx="6488012" cy="30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smtClean="0"/>
              <a:t>Array loops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 mới: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94818"/>
            <a:ext cx="4346426" cy="29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smtClean="0"/>
              <a:t>Strings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 các bạn đã biết thì String có dạng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Các thuộc tính của String là có sẵn, và không thể tự thêm thuộc tính cho String.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646845"/>
            <a:ext cx="4846758" cy="20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smtClean="0"/>
              <a:t>Strings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thuộc tính: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684922"/>
            <a:ext cx="5885641" cy="1611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0" y="4348967"/>
            <a:ext cx="10459959" cy="21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smtClean="0"/>
              <a:t>Strings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thuộc tính: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34978"/>
            <a:ext cx="8573792" cy="1129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64634"/>
            <a:ext cx="9077297" cy="2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smtClean="0"/>
              <a:t>Strings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thuộc tính: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52526"/>
            <a:ext cx="6986110" cy="1217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69564"/>
            <a:ext cx="6986110" cy="29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/>
              <a:t>The Math object</a:t>
            </a:r>
            <a:br>
              <a:rPr lang="en-US" sz="5400" b="1"/>
            </a:br>
            <a:r>
              <a:rPr lang="en-US" sz="5400"/>
              <a:t/>
            </a:r>
            <a:br>
              <a:rPr lang="en-US" sz="540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Là những phép tính toán học được chuyển đổi vào JS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Ví dụ: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Math.sqrt()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Math.sin()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Math.cos()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Math.tan()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61" y="2967949"/>
            <a:ext cx="6336344" cy="17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smtClean="0"/>
              <a:t>Json</a:t>
            </a:r>
            <a:r>
              <a:rPr lang="en-US" sz="5400" b="1"/>
              <a:t/>
            </a:r>
            <a:br>
              <a:rPr lang="en-US" sz="5400" b="1"/>
            </a:br>
            <a:r>
              <a:rPr lang="en-US" sz="5400"/>
              <a:t/>
            </a:r>
            <a:br>
              <a:rPr lang="en-US" sz="540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>
                <a:ea typeface="Tahoma" panose="020B0604030504040204" pitchFamily="34" charset="0"/>
                <a:cs typeface="Tahoma" panose="020B0604030504040204" pitchFamily="34" charset="0"/>
              </a:rPr>
              <a:t>JSON là một định dạng để lưu trữ và vận chuyển dữ liệu</a:t>
            </a:r>
            <a:r>
              <a:rPr lang="vi-VN" sz="200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00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000">
                <a:ea typeface="Tahoma" panose="020B0604030504040204" pitchFamily="34" charset="0"/>
                <a:cs typeface="Tahoma" panose="020B0604030504040204" pitchFamily="34" charset="0"/>
              </a:rPr>
              <a:t>JSON thường được sử dụng khi dữ liệu được gửi từ máy chủ đến trang web</a:t>
            </a:r>
            <a:r>
              <a:rPr lang="vi-VN" sz="200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00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2000">
                <a:ea typeface="Tahoma" panose="020B0604030504040204" pitchFamily="34" charset="0"/>
                <a:cs typeface="Tahoma" panose="020B0604030504040204" pitchFamily="34" charset="0"/>
              </a:rPr>
              <a:t>JSON là viết tắt của </a:t>
            </a:r>
            <a:r>
              <a:rPr lang="en-US" sz="2000" b="1"/>
              <a:t>J</a:t>
            </a:r>
            <a:r>
              <a:rPr lang="en-US" sz="2000"/>
              <a:t>ava</a:t>
            </a:r>
            <a:r>
              <a:rPr lang="en-US" sz="2000" b="1"/>
              <a:t>S</a:t>
            </a:r>
            <a:r>
              <a:rPr lang="en-US" sz="2000"/>
              <a:t>cript </a:t>
            </a:r>
            <a:r>
              <a:rPr lang="en-US" sz="2000" b="1"/>
              <a:t>O</a:t>
            </a:r>
            <a:r>
              <a:rPr lang="en-US" sz="2000"/>
              <a:t>bject </a:t>
            </a:r>
            <a:r>
              <a:rPr lang="en-US" sz="2000" b="1" smtClean="0"/>
              <a:t>N</a:t>
            </a:r>
            <a:r>
              <a:rPr lang="en-US" sz="2000" smtClean="0"/>
              <a:t>otation (JS ký hiệu đối tượng)</a:t>
            </a:r>
          </a:p>
          <a:p>
            <a:r>
              <a:rPr lang="vi-VN" sz="2000" smtClean="0">
                <a:ea typeface="Tahoma" panose="020B0604030504040204" pitchFamily="34" charset="0"/>
                <a:cs typeface="Tahoma" panose="020B0604030504040204" pitchFamily="34" charset="0"/>
              </a:rPr>
              <a:t>JSON </a:t>
            </a:r>
            <a:r>
              <a:rPr lang="vi-VN" sz="2000">
                <a:ea typeface="Tahoma" panose="020B0604030504040204" pitchFamily="34" charset="0"/>
                <a:cs typeface="Tahoma" panose="020B0604030504040204" pitchFamily="34" charset="0"/>
              </a:rPr>
              <a:t>là một định dạng trao đổi dữ liệu nhẹ</a:t>
            </a:r>
          </a:p>
          <a:p>
            <a:r>
              <a:rPr lang="vi-VN" sz="2000">
                <a:ea typeface="Tahoma" panose="020B0604030504040204" pitchFamily="34" charset="0"/>
                <a:cs typeface="Tahoma" panose="020B0604030504040204" pitchFamily="34" charset="0"/>
              </a:rPr>
              <a:t>JSON là ngôn ngữ độc lập *</a:t>
            </a:r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smtClean="0"/>
              <a:t>Json</a:t>
            </a:r>
            <a:r>
              <a:rPr lang="en-US" sz="5400" b="1"/>
              <a:t/>
            </a:r>
            <a:br>
              <a:rPr lang="en-US" sz="5400" b="1"/>
            </a:br>
            <a:r>
              <a:rPr lang="en-US" sz="5400"/>
              <a:t/>
            </a:r>
            <a:br>
              <a:rPr lang="en-US" sz="540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ea typeface="Tahoma" panose="020B0604030504040204" pitchFamily="34" charset="0"/>
                <a:cs typeface="Tahoma" panose="020B0604030504040204" pitchFamily="34" charset="0"/>
              </a:rPr>
              <a:t>Cách viết JSON. Viết theo cặp name/value</a:t>
            </a:r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26538"/>
            <a:ext cx="10567001" cy="1495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22411"/>
            <a:ext cx="7779739" cy="24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trúc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Boolean,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–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58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smtClean="0"/>
              <a:t>Json</a:t>
            </a:r>
            <a:r>
              <a:rPr lang="en-US" sz="5400" b="1"/>
              <a:t/>
            </a:r>
            <a:br>
              <a:rPr lang="en-US" sz="5400" b="1"/>
            </a:br>
            <a:r>
              <a:rPr lang="en-US" sz="5400"/>
              <a:t/>
            </a:r>
            <a:br>
              <a:rPr lang="en-US" sz="540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ea typeface="Tahoma" panose="020B0604030504040204" pitchFamily="34" charset="0"/>
                <a:cs typeface="Tahoma" panose="020B0604030504040204" pitchFamily="34" charset="0"/>
              </a:rPr>
              <a:t>Cách viết JSON. Viết theo cặp name/value</a:t>
            </a:r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599"/>
            <a:ext cx="6295996" cy="37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/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array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num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91" y="2958176"/>
            <a:ext cx="3341564" cy="40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82" y="4870182"/>
            <a:ext cx="165758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Properties &amp;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properties &amp;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 smtClean="0"/>
          </a:p>
          <a:p>
            <a:pPr lvl="1"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68" y="3479410"/>
            <a:ext cx="1390844" cy="5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7" y="4796641"/>
            <a:ext cx="1705213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71" y="4834746"/>
            <a:ext cx="217200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properties </a:t>
            </a:r>
            <a:r>
              <a:rPr lang="en-US" dirty="0" err="1" smtClean="0"/>
              <a:t>chứa</a:t>
            </a:r>
            <a:r>
              <a:rPr lang="en-US" dirty="0" smtClean="0"/>
              <a:t> 1 function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method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: </a:t>
            </a:r>
            <a:r>
              <a:rPr lang="en-US" dirty="0" err="1" smtClean="0"/>
              <a:t>A.methodName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64" y="2622236"/>
            <a:ext cx="211484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Objects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Array </a:t>
            </a:r>
            <a:r>
              <a:rPr lang="en-US" dirty="0" err="1" smtClean="0">
                <a:solidFill>
                  <a:schemeClr val="tx1"/>
                </a:solidFill>
              </a:rPr>
              <a:t>cũng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dạng</a:t>
            </a:r>
            <a:r>
              <a:rPr lang="en-US" dirty="0" smtClean="0">
                <a:solidFill>
                  <a:schemeClr val="tx1"/>
                </a:solidFill>
              </a:rPr>
              <a:t> object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nhọn</a:t>
            </a:r>
            <a:r>
              <a:rPr lang="en-US" dirty="0" smtClean="0"/>
              <a:t> { }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key: value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/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 smtClean="0"/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key – value </a:t>
            </a:r>
            <a:r>
              <a:rPr lang="en-US" dirty="0" err="1" smtClean="0"/>
              <a:t>trong</a:t>
            </a:r>
            <a:r>
              <a:rPr lang="en-US" dirty="0" smtClean="0"/>
              <a:t> object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22" y="3816111"/>
            <a:ext cx="314368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method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method: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values method: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31" y="2369332"/>
            <a:ext cx="3229426" cy="2019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31" y="5057473"/>
            <a:ext cx="272453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object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key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Sao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object </a:t>
            </a:r>
            <a:r>
              <a:rPr lang="en-US" dirty="0" err="1" smtClean="0"/>
              <a:t>này</a:t>
            </a:r>
            <a:r>
              <a:rPr lang="en-US" dirty="0" smtClean="0"/>
              <a:t> sang object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24" y="2680033"/>
            <a:ext cx="1819529" cy="60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09" y="3826625"/>
            <a:ext cx="30674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810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</TotalTime>
  <Words>524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Tahoma</vt:lpstr>
      <vt:lpstr>Wingdings 3</vt:lpstr>
      <vt:lpstr>Wisp</vt:lpstr>
      <vt:lpstr>Data-sets</vt:lpstr>
      <vt:lpstr>Tại sao cần có cấu trúc dữ liệu?</vt:lpstr>
      <vt:lpstr>Array</vt:lpstr>
      <vt:lpstr>Properties &amp; Methods</vt:lpstr>
      <vt:lpstr>Properties</vt:lpstr>
      <vt:lpstr>Methods</vt:lpstr>
      <vt:lpstr>Objects Array cũng là một dạng object </vt:lpstr>
      <vt:lpstr>Một số method của Objects</vt:lpstr>
      <vt:lpstr>PowerPoint Presentation</vt:lpstr>
      <vt:lpstr>Khả năng biến đổi các giá trị trong JS</vt:lpstr>
      <vt:lpstr>Array loops</vt:lpstr>
      <vt:lpstr>Array loops</vt:lpstr>
      <vt:lpstr>Strings</vt:lpstr>
      <vt:lpstr>Strings</vt:lpstr>
      <vt:lpstr>Strings</vt:lpstr>
      <vt:lpstr>Strings</vt:lpstr>
      <vt:lpstr>The Math object  </vt:lpstr>
      <vt:lpstr>Json  </vt:lpstr>
      <vt:lpstr>Json  </vt:lpstr>
      <vt:lpstr>Json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Mutability</dc:title>
  <dc:creator>Windows User</dc:creator>
  <cp:lastModifiedBy>Windows User</cp:lastModifiedBy>
  <cp:revision>12</cp:revision>
  <dcterms:created xsi:type="dcterms:W3CDTF">2018-12-27T01:47:34Z</dcterms:created>
  <dcterms:modified xsi:type="dcterms:W3CDTF">2018-12-27T07:31:08Z</dcterms:modified>
</cp:coreProperties>
</file>