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3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Thực hành ICT4</a:t>
            </a:r>
            <a:br>
              <a:rPr lang="en-US" smtClean="0"/>
            </a:br>
            <a:r>
              <a:rPr lang="en-US" smtClean="0"/>
              <a:t>MIPSIT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Department of Computer Engineering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035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Instroduce to MIPSIT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MIPSIT</a:t>
            </a:r>
            <a:r>
              <a:rPr lang="en-US" smtClean="0"/>
              <a:t>: a tool to </a:t>
            </a:r>
            <a:r>
              <a:rPr lang="en-US" b="1" smtClean="0"/>
              <a:t>edit</a:t>
            </a:r>
            <a:r>
              <a:rPr lang="en-US" smtClean="0"/>
              <a:t>, </a:t>
            </a:r>
            <a:r>
              <a:rPr lang="en-US" b="1" smtClean="0"/>
              <a:t>compile</a:t>
            </a:r>
            <a:r>
              <a:rPr lang="en-US" smtClean="0"/>
              <a:t> and </a:t>
            </a:r>
            <a:r>
              <a:rPr lang="en-US" b="1" smtClean="0"/>
              <a:t>simulate</a:t>
            </a:r>
            <a:r>
              <a:rPr lang="en-US" smtClean="0"/>
              <a:t> programs based on Mips instruction set</a:t>
            </a:r>
            <a:r>
              <a:rPr lang="en-US" smtClean="0"/>
              <a:t>.</a:t>
            </a:r>
          </a:p>
          <a:p>
            <a:r>
              <a:rPr lang="en-US" smtClean="0"/>
              <a:t>Literature</a:t>
            </a:r>
            <a:r>
              <a:rPr lang="en-US" smtClean="0"/>
              <a:t>: MIPS </a:t>
            </a:r>
            <a:r>
              <a:rPr lang="en-US"/>
              <a:t>Lab Environment </a:t>
            </a:r>
            <a:r>
              <a:rPr lang="en-US" smtClean="0"/>
              <a:t>Reference</a:t>
            </a:r>
          </a:p>
          <a:p>
            <a:r>
              <a:rPr lang="en-US" smtClean="0"/>
              <a:t>Download Home Assigment (week1-week6), + MIPSIT tool at:</a:t>
            </a:r>
            <a:endParaRPr lang="en-US" smtClean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http</a:t>
            </a:r>
            <a:r>
              <a:rPr lang="en-US" smtClean="0">
                <a:solidFill>
                  <a:srgbClr val="FF0000"/>
                </a:solidFill>
              </a:rPr>
              <a:t>://dce.hut.edu.vn/daotao.htm#VIETNHAT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23155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0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Thực hành ICT4 MIPSIT </vt:lpstr>
      <vt:lpstr>Instroduce to MIPSIT</vt:lpstr>
      <vt:lpstr>Installation</vt:lpstr>
      <vt:lpstr>IDE Basics</vt:lpstr>
      <vt:lpstr>IDE Basics</vt:lpstr>
      <vt:lpstr>The Simulator</vt:lpstr>
      <vt:lpstr>The Simulator</vt:lpstr>
      <vt:lpstr>New project</vt:lpstr>
      <vt:lpstr>PowerPoint Presentation</vt:lpstr>
    </vt:vector>
  </TitlesOfParts>
  <Company>HUT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MIPSIT</dc:title>
  <dc:creator>HUNGPN</dc:creator>
  <cp:lastModifiedBy>HUNGPN</cp:lastModifiedBy>
  <cp:revision>9</cp:revision>
  <dcterms:created xsi:type="dcterms:W3CDTF">2012-02-09T04:49:31Z</dcterms:created>
  <dcterms:modified xsi:type="dcterms:W3CDTF">2012-02-09T09:04:00Z</dcterms:modified>
</cp:coreProperties>
</file>