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023" t="29725" r="40734" b="49657"/>
          <a:stretch>
            <a:fillRect/>
          </a:stretch>
        </p:blipFill>
        <p:spPr bwMode="auto">
          <a:xfrm>
            <a:off x="457200" y="54102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3" name="Rounded Rectangle 202"/>
          <p:cNvSpPr/>
          <p:nvPr/>
        </p:nvSpPr>
        <p:spPr>
          <a:xfrm>
            <a:off x="1676400" y="1143000"/>
            <a:ext cx="7467600" cy="5562600"/>
          </a:xfrm>
          <a:prstGeom prst="roundRect">
            <a:avLst>
              <a:gd name="adj" fmla="val 51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95400" y="0"/>
            <a:ext cx="10999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Enable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IO PIN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67400" y="0"/>
            <a:ext cx="2308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Clear/Read value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at 0xbfa0.000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14801" y="3810000"/>
            <a:ext cx="1524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0x8000.0080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191001" y="3276600"/>
            <a:ext cx="117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PC </a:t>
            </a:r>
            <a:r>
              <a:rPr lang="en-US" sz="2800" dirty="0" err="1" smtClean="0"/>
              <a:t>Reg</a:t>
            </a:r>
            <a:endParaRPr 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3810001" y="5715000"/>
            <a:ext cx="1700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Status </a:t>
            </a:r>
            <a:r>
              <a:rPr lang="en-US" sz="2800" dirty="0" err="1" smtClean="0"/>
              <a:t>Reg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38100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0386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2672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4958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244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9530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1816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410201" y="5257800"/>
            <a:ext cx="228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endCxn id="103" idx="2"/>
          </p:cNvCxnSpPr>
          <p:nvPr/>
        </p:nvCxnSpPr>
        <p:spPr>
          <a:xfrm rot="16200000" flipV="1">
            <a:off x="5270501" y="5969000"/>
            <a:ext cx="520700" cy="127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flipH="1">
            <a:off x="1524000" y="1752600"/>
            <a:ext cx="457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 flipH="1">
            <a:off x="11430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72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762000" y="19050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457200" y="990600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513443" y="3124200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K2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 flipH="1">
            <a:off x="1524000" y="3581400"/>
            <a:ext cx="4572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 flipH="1">
            <a:off x="1143000" y="3962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72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85800" y="35814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1524000" y="5105400"/>
            <a:ext cx="4572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 rot="10800000">
            <a:off x="762000" y="5486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152400" y="449580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ExTimer</a:t>
            </a:r>
            <a:endParaRPr lang="en-US" sz="2800" dirty="0"/>
          </a:p>
        </p:txBody>
      </p:sp>
      <p:cxnSp>
        <p:nvCxnSpPr>
          <p:cNvPr id="61" name="Straight Arrow Connector 60"/>
          <p:cNvCxnSpPr>
            <a:stCxn id="5" idx="1"/>
          </p:cNvCxnSpPr>
          <p:nvPr/>
        </p:nvCxnSpPr>
        <p:spPr>
          <a:xfrm rot="10800000" flipH="1">
            <a:off x="1981200" y="2133600"/>
            <a:ext cx="3048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60020"/>
            <a:ext cx="457200" cy="70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8" name="Straight Arrow Connector 107"/>
          <p:cNvCxnSpPr/>
          <p:nvPr/>
        </p:nvCxnSpPr>
        <p:spPr>
          <a:xfrm rot="10800000" flipH="1">
            <a:off x="1981200" y="3962400"/>
            <a:ext cx="3048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 flipH="1">
            <a:off x="1981200" y="5486400"/>
            <a:ext cx="3048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2209800" y="1906588"/>
            <a:ext cx="838200" cy="3581400"/>
            <a:chOff x="2209800" y="1906588"/>
            <a:chExt cx="1143000" cy="3581400"/>
          </a:xfrm>
        </p:grpSpPr>
        <p:cxnSp>
          <p:nvCxnSpPr>
            <p:cNvPr id="71" name="Straight Arrow Connector 70"/>
            <p:cNvCxnSpPr/>
            <p:nvPr/>
          </p:nvCxnSpPr>
          <p:spPr>
            <a:xfrm rot="10800000" flipH="1" flipV="1">
              <a:off x="2209800" y="1906588"/>
              <a:ext cx="457200" cy="22701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10800000" flipH="1">
              <a:off x="2667000" y="2133600"/>
              <a:ext cx="3048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0800000" flipH="1" flipV="1">
              <a:off x="2209800" y="3735388"/>
              <a:ext cx="457200" cy="22701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2667000" y="3962400"/>
              <a:ext cx="6858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10800000" flipH="1" flipV="1">
              <a:off x="2209800" y="5259388"/>
              <a:ext cx="457200" cy="22701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0800000" flipH="1">
              <a:off x="2667000" y="5486400"/>
              <a:ext cx="3048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6200000" flipV="1">
              <a:off x="2133600" y="2971800"/>
              <a:ext cx="1828800" cy="15240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286000" y="4648200"/>
              <a:ext cx="1524000" cy="15240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/>
          <p:nvPr/>
        </p:nvCxnSpPr>
        <p:spPr>
          <a:xfrm rot="16200000" flipH="1">
            <a:off x="3086894" y="3618705"/>
            <a:ext cx="379412" cy="30480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66" idx="1"/>
          </p:cNvCxnSpPr>
          <p:nvPr/>
        </p:nvCxnSpPr>
        <p:spPr>
          <a:xfrm>
            <a:off x="3429001" y="39624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 flipH="1" flipV="1">
            <a:off x="1905001" y="5029200"/>
            <a:ext cx="25908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200401" y="6324600"/>
            <a:ext cx="2286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172200" y="46482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172200" y="41910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     </a:t>
            </a:r>
            <a:r>
              <a:rPr lang="en-US" sz="2000" b="1" dirty="0" err="1" smtClean="0"/>
              <a:t>introutine</a:t>
            </a:r>
            <a:endParaRPr lang="en-US" sz="20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001000" y="4114800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8000.0080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b="1" i="1" dirty="0" err="1" smtClean="0"/>
              <a:t>intstub</a:t>
            </a:r>
            <a:endParaRPr lang="en-US" b="1" i="1" dirty="0"/>
          </a:p>
        </p:txBody>
      </p:sp>
      <p:sp>
        <p:nvSpPr>
          <p:cNvPr id="151" name="Rectangle 150"/>
          <p:cNvSpPr/>
          <p:nvPr/>
        </p:nvSpPr>
        <p:spPr>
          <a:xfrm>
            <a:off x="6172200" y="51054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……………………….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8001123" y="5105400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introutine</a:t>
            </a:r>
            <a:endParaRPr lang="en-US" b="1" dirty="0"/>
          </a:p>
        </p:txBody>
      </p:sp>
      <p:sp>
        <p:nvSpPr>
          <p:cNvPr id="164" name="Rectangle 163"/>
          <p:cNvSpPr/>
          <p:nvPr/>
        </p:nvSpPr>
        <p:spPr>
          <a:xfrm>
            <a:off x="6172200" y="55626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……………………….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172200" y="19050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722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6172200" y="28194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6172200" y="32766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172200" y="1295400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IO/M map </a:t>
            </a:r>
            <a:endParaRPr lang="en-US" sz="2800" dirty="0"/>
          </a:p>
        </p:txBody>
      </p:sp>
      <p:sp>
        <p:nvSpPr>
          <p:cNvPr id="170" name="Rectangle 169"/>
          <p:cNvSpPr/>
          <p:nvPr/>
        </p:nvSpPr>
        <p:spPr>
          <a:xfrm>
            <a:off x="6400800" y="2362200"/>
            <a:ext cx="2286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629400" y="2362200"/>
            <a:ext cx="228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858000" y="2362200"/>
            <a:ext cx="228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0866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3152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75438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7724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743200" y="2133600"/>
            <a:ext cx="40005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200400" y="2667000"/>
            <a:ext cx="37592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5400000" flipH="1" flipV="1">
            <a:off x="2438400" y="32004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007535" y="2362200"/>
            <a:ext cx="11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bfa0.0000</a:t>
            </a:r>
            <a:endParaRPr lang="en-US" b="1" dirty="0"/>
          </a:p>
        </p:txBody>
      </p:sp>
      <p:cxnSp>
        <p:nvCxnSpPr>
          <p:cNvPr id="193" name="Straight Connector 192"/>
          <p:cNvCxnSpPr>
            <a:stCxn id="66" idx="3"/>
            <a:endCxn id="149" idx="1"/>
          </p:cNvCxnSpPr>
          <p:nvPr/>
        </p:nvCxnSpPr>
        <p:spPr>
          <a:xfrm>
            <a:off x="5638801" y="4000500"/>
            <a:ext cx="533399" cy="4191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49" idx="1"/>
            <a:endCxn id="151" idx="1"/>
          </p:cNvCxnSpPr>
          <p:nvPr/>
        </p:nvCxnSpPr>
        <p:spPr>
          <a:xfrm rot="10800000" flipV="1">
            <a:off x="6172200" y="4419600"/>
            <a:ext cx="1588" cy="914400"/>
          </a:xfrm>
          <a:prstGeom prst="curvedConnector3">
            <a:avLst>
              <a:gd name="adj1" fmla="val 14395466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810000" y="2832100"/>
            <a:ext cx="26162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2101850" y="3765550"/>
            <a:ext cx="23495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920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48000"/>
            <a:ext cx="457200" cy="70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tiennd</dc:creator>
  <cp:lastModifiedBy>tiennd</cp:lastModifiedBy>
  <cp:revision>22</cp:revision>
  <dcterms:created xsi:type="dcterms:W3CDTF">2012-04-26T08:22:24Z</dcterms:created>
  <dcterms:modified xsi:type="dcterms:W3CDTF">2012-04-26T10:10:56Z</dcterms:modified>
</cp:coreProperties>
</file>