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84" r:id="rId6"/>
    <p:sldId id="267" r:id="rId7"/>
    <p:sldId id="268" r:id="rId8"/>
    <p:sldId id="3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Random</a:t>
            </a:r>
            <a:b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password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217313"/>
            <a:ext cx="3471949" cy="556022"/>
          </a:xfrm>
        </p:spPr>
        <p:txBody>
          <a:bodyPr/>
          <a:lstStyle/>
          <a:p>
            <a:r>
              <a:rPr lang="ja-JP" altLang="en-US" dirty="0"/>
              <a:t>ランダ</a:t>
            </a:r>
            <a:r>
              <a:rPr lang="ja-JP" altLang="en-US" dirty="0" smtClean="0"/>
              <a:t>ムパスワード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26" y="2021913"/>
            <a:ext cx="1988191" cy="19881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1116" y="5670958"/>
            <a:ext cx="660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スーパー</a:t>
            </a:r>
            <a:r>
              <a:rPr lang="en-US" altLang="ja-JP" dirty="0" smtClean="0"/>
              <a:t>AI</a:t>
            </a:r>
            <a:r>
              <a:rPr lang="ja-JP" altLang="en-US" dirty="0" smtClean="0"/>
              <a:t>クリエイター専攻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</a:t>
            </a:r>
            <a:r>
              <a:rPr lang="ja-JP" altLang="en-US" dirty="0" smtClean="0"/>
              <a:t>生　ファンディンドゥック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000" b="1" dirty="0"/>
              <a:t>新しいアカウントを作成する時</a:t>
            </a:r>
            <a:r>
              <a:rPr lang="en-US" altLang="ja-JP" sz="2000" b="1" dirty="0"/>
              <a:t/>
            </a:r>
            <a:br>
              <a:rPr lang="en-US" altLang="ja-JP" sz="2000" b="1" dirty="0"/>
            </a:br>
            <a:r>
              <a:rPr lang="ja-JP" altLang="en-US" sz="2000" b="1" dirty="0"/>
              <a:t>（</a:t>
            </a:r>
            <a:r>
              <a:rPr lang="en-US" altLang="ja-JP" sz="2000" b="1" dirty="0"/>
              <a:t>SNS</a:t>
            </a:r>
            <a:r>
              <a:rPr lang="ja-JP" altLang="en-US" sz="2000" b="1" dirty="0"/>
              <a:t>やいろんなブログなど</a:t>
            </a:r>
            <a:r>
              <a:rPr lang="ja-JP" altLang="en-US" sz="2000" b="1" dirty="0" smtClean="0"/>
              <a:t>）使うパスワード</a:t>
            </a:r>
            <a:endParaRPr lang="en-US" sz="2000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038976" cy="1543723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・パスワードを強化</a:t>
            </a:r>
            <a:endParaRPr lang="en-US" sz="2000" dirty="0"/>
          </a:p>
          <a:p>
            <a:endParaRPr lang="en-US" sz="2000" dirty="0"/>
          </a:p>
          <a:p>
            <a:r>
              <a:rPr lang="ja-JP" altLang="en-US" sz="2000" dirty="0" smtClean="0"/>
              <a:t>・パスワードの</a:t>
            </a:r>
            <a:r>
              <a:rPr lang="ja-JP" altLang="en-US" sz="2000" dirty="0"/>
              <a:t>重複を避け</a:t>
            </a:r>
            <a:r>
              <a:rPr lang="ja-JP" altLang="en-US" sz="2000" dirty="0" smtClean="0"/>
              <a:t>る</a:t>
            </a:r>
            <a:endParaRPr lang="en-US" altLang="ja-JP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14" y="855678"/>
            <a:ext cx="5632450" cy="5126562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</a:t>
            </a:r>
            <a:r>
              <a:rPr lang="ja-JP" altLang="en-US" dirty="0" smtClean="0"/>
              <a:t>能紹介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80" y="1822974"/>
            <a:ext cx="8962200" cy="3760788"/>
          </a:xfrm>
        </p:spPr>
      </p:pic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今後の発展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・出力したパスワードを自動保存される機能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・パスワードを作成後、手帳みたいなもので 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 </a:t>
            </a:r>
            <a:r>
              <a:rPr lang="ja-JP" altLang="en-US" dirty="0" smtClean="0"/>
              <a:t>とパスワードとサイトをメモ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1169" y="2955489"/>
            <a:ext cx="10185913" cy="9370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800" dirty="0"/>
              <a:t>ご清聴ありがとうございました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136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Gothic Std B</vt:lpstr>
      <vt:lpstr>Century Gothic</vt:lpstr>
      <vt:lpstr>Helvetica Neue Medium</vt:lpstr>
      <vt:lpstr>メイリオ</vt:lpstr>
      <vt:lpstr>Arial</vt:lpstr>
      <vt:lpstr>Calibri</vt:lpstr>
      <vt:lpstr>RetrospectVTI</vt:lpstr>
      <vt:lpstr>Random password</vt:lpstr>
      <vt:lpstr>新しいアカウントを作成する時 （SNSやいろんなブログなど）使うパスワード</vt:lpstr>
      <vt:lpstr>機能紹介</vt:lpstr>
      <vt:lpstr>今後の発展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2022-01-25T04:01:59Z</dcterms:created>
  <dcterms:modified xsi:type="dcterms:W3CDTF">2022-05-10T03:40:22Z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