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Rubik Light" panose="020B0604020202020204" charset="-79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10BE6A-6ECA-48A4-B777-9ED1728141BF}">
  <a:tblStyle styleId="{E710BE6A-6ECA-48A4-B777-9ED1728141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Nostalgia</a:t>
            </a:r>
            <a:br>
              <a:rPr lang="en" sz="6000" dirty="0"/>
            </a:br>
            <a:r>
              <a:rPr lang="en" sz="6000" dirty="0"/>
              <a:t>Games</a:t>
            </a:r>
            <a:endParaRPr sz="6000"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Duca Stefania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Mutu Andrei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513B1F-5B09-44DB-81FF-251DB64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generala</a:t>
            </a:r>
            <a:endParaRPr lang="en-US" dirty="0"/>
          </a:p>
        </p:txBody>
      </p:sp>
      <p:sp>
        <p:nvSpPr>
          <p:cNvPr id="6" name="Google Shape;328;p29">
            <a:extLst>
              <a:ext uri="{FF2B5EF4-FFF2-40B4-BE49-F238E27FC236}">
                <a16:creationId xmlns:a16="http://schemas.microsoft.com/office/drawing/2014/main" id="{94A4A8E0-8633-4518-8259-52B76C1EF0E4}"/>
              </a:ext>
            </a:extLst>
          </p:cNvPr>
          <p:cNvSpPr txBox="1">
            <a:spLocks/>
          </p:cNvSpPr>
          <p:nvPr/>
        </p:nvSpPr>
        <p:spPr>
          <a:xfrm>
            <a:off x="932688" y="1679043"/>
            <a:ext cx="7278624" cy="203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Nostalgia Games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copilariei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Bambilici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Spanzuratoare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Piatra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Foarfeca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4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F6B49-7E47-489B-8039-20D995E1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72" y="1221400"/>
            <a:ext cx="3562728" cy="27537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corespunzatoare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fereastra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iconitei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inchidere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Escape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D2126-9AA5-4F55-82F9-6043F65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E2E5F8-4C6E-4FCB-8E03-AA73380A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27" y="1239224"/>
            <a:ext cx="3718820" cy="26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9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0CD7191-3B50-4F3C-B4E4-A9AE6BD19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275" y="1416742"/>
            <a:ext cx="6823939" cy="2715246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 scop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ghicirea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care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gandeste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Bambilici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introduce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corespunzatoare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are ca feature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imbraca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inputului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parasirea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ferestrei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Escape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reapasarii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casutei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text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reseteaza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inputul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Totodata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EE3946-15B1-4249-B129-4AC66561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Bambilici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5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07C914-D635-459C-AB63-D2AD6C844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150" y="1286112"/>
            <a:ext cx="6927067" cy="2708371"/>
          </a:xfrm>
        </p:spPr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ghicirea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cuvant</a:t>
            </a:r>
            <a:r>
              <a:rPr lang="en-US" dirty="0"/>
              <a:t>,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3 </a:t>
            </a:r>
            <a:r>
              <a:rPr lang="en-US" dirty="0" err="1"/>
              <a:t>sanse</a:t>
            </a:r>
            <a:endParaRPr lang="en-US" dirty="0"/>
          </a:p>
          <a:p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ales la </a:t>
            </a:r>
            <a:r>
              <a:rPr lang="en-US" dirty="0" err="1"/>
              <a:t>intamplare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de input</a:t>
            </a:r>
          </a:p>
          <a:p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avertizat</a:t>
            </a:r>
            <a:r>
              <a:rPr lang="en-US" dirty="0"/>
              <a:t> de cate </a:t>
            </a:r>
            <a:r>
              <a:rPr lang="en-US" dirty="0" err="1"/>
              <a:t>sanse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are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desenarea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spanzuratori</a:t>
            </a:r>
            <a:r>
              <a:rPr lang="en-US" dirty="0"/>
              <a:t> pe </a:t>
            </a:r>
            <a:r>
              <a:rPr lang="en-US" dirty="0" err="1"/>
              <a:t>masura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greseste</a:t>
            </a:r>
            <a:endParaRPr lang="en-US" dirty="0"/>
          </a:p>
          <a:p>
            <a:r>
              <a:rPr lang="en-US" dirty="0"/>
              <a:t>La final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anuntat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a </a:t>
            </a:r>
            <a:r>
              <a:rPr lang="en-US" dirty="0" err="1"/>
              <a:t>castigat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cu un </a:t>
            </a:r>
            <a:r>
              <a:rPr lang="en-US" dirty="0" err="1"/>
              <a:t>mesaj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91F50-2AAA-4DFB-A8A2-AA5CF9C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Spanzuratoarea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9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07C914-D635-459C-AB63-D2AD6C844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566" y="539500"/>
            <a:ext cx="6858316" cy="1828799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literelor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tupluri</a:t>
            </a:r>
            <a:r>
              <a:rPr lang="en-US" dirty="0"/>
              <a:t> de forma</a:t>
            </a:r>
          </a:p>
          <a:p>
            <a:pPr marL="596900" lvl="1" indent="0">
              <a:buNone/>
            </a:pPr>
            <a:r>
              <a:rPr lang="en-US" dirty="0"/>
              <a:t>	(</a:t>
            </a:r>
            <a:r>
              <a:rPr lang="en-US" dirty="0" err="1"/>
              <a:t>litera</a:t>
            </a:r>
            <a:r>
              <a:rPr lang="en-US" dirty="0"/>
              <a:t>, </a:t>
            </a:r>
            <a:r>
              <a:rPr lang="en-US" dirty="0" err="1"/>
              <a:t>casuta</a:t>
            </a:r>
            <a:r>
              <a:rPr lang="en-US" dirty="0"/>
              <a:t> de </a:t>
            </a:r>
            <a:r>
              <a:rPr lang="en-US" dirty="0" err="1"/>
              <a:t>reprezentare</a:t>
            </a:r>
            <a:r>
              <a:rPr lang="en-US" dirty="0"/>
              <a:t> a </a:t>
            </a:r>
            <a:r>
              <a:rPr lang="en-US" dirty="0" err="1"/>
              <a:t>literelor</a:t>
            </a:r>
            <a:r>
              <a:rPr lang="en-US" dirty="0"/>
              <a:t>,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casutei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91F50-2AAA-4DFB-A8A2-AA5CF9C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Spanzuratoarea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E0E9852-E25A-4EDF-BC24-B3FC7E2E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75" y="1747861"/>
            <a:ext cx="4963499" cy="124087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A7024C9-80A6-4D94-A004-4D581304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939" y="4074229"/>
            <a:ext cx="4234868" cy="957283"/>
          </a:xfrm>
          <a:prstGeom prst="rect">
            <a:avLst/>
          </a:prstGeom>
        </p:spPr>
      </p:pic>
      <p:sp>
        <p:nvSpPr>
          <p:cNvPr id="7" name="Subtitle 1">
            <a:extLst>
              <a:ext uri="{FF2B5EF4-FFF2-40B4-BE49-F238E27FC236}">
                <a16:creationId xmlns:a16="http://schemas.microsoft.com/office/drawing/2014/main" id="{20BD7648-B1E5-4EF6-8F93-268A7CDE1751}"/>
              </a:ext>
            </a:extLst>
          </p:cNvPr>
          <p:cNvSpPr txBox="1">
            <a:spLocks/>
          </p:cNvSpPr>
          <p:nvPr/>
        </p:nvSpPr>
        <p:spPr>
          <a:xfrm>
            <a:off x="961335" y="2617083"/>
            <a:ext cx="6858316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cuvantului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ghicit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tupluri</a:t>
            </a:r>
            <a:r>
              <a:rPr lang="en-US" dirty="0"/>
              <a:t> de forma</a:t>
            </a:r>
          </a:p>
          <a:p>
            <a:pPr marL="596900" lvl="1" indent="0">
              <a:buFont typeface="Montserrat"/>
              <a:buNone/>
            </a:pPr>
            <a:r>
              <a:rPr lang="en-US" dirty="0"/>
              <a:t>	(</a:t>
            </a:r>
            <a:r>
              <a:rPr lang="en-US" dirty="0" err="1"/>
              <a:t>litera</a:t>
            </a:r>
            <a:r>
              <a:rPr lang="en-US" dirty="0"/>
              <a:t>, </a:t>
            </a:r>
            <a:r>
              <a:rPr lang="en-US" dirty="0" err="1"/>
              <a:t>casuta</a:t>
            </a:r>
            <a:r>
              <a:rPr lang="en-US" dirty="0"/>
              <a:t> de </a:t>
            </a:r>
            <a:r>
              <a:rPr lang="en-US" dirty="0" err="1"/>
              <a:t>reprezentare</a:t>
            </a:r>
            <a:r>
              <a:rPr lang="en-US" dirty="0"/>
              <a:t> a </a:t>
            </a:r>
            <a:r>
              <a:rPr lang="en-US" dirty="0" err="1"/>
              <a:t>literelor</a:t>
            </a:r>
            <a:r>
              <a:rPr lang="en-US" dirty="0"/>
              <a:t>, o </a:t>
            </a:r>
            <a:r>
              <a:rPr lang="en-US" dirty="0" err="1"/>
              <a:t>valoare</a:t>
            </a:r>
            <a:r>
              <a:rPr lang="en-US" dirty="0"/>
              <a:t> de </a:t>
            </a:r>
            <a:r>
              <a:rPr lang="en-US" dirty="0" err="1"/>
              <a:t>adevar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stii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litera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ghicita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afisata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216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78B296-0E10-4148-9228-80C257A8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41" y="1196282"/>
            <a:ext cx="4468872" cy="3355091"/>
          </a:xfrm>
        </p:spPr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bati</a:t>
            </a:r>
            <a:r>
              <a:rPr lang="en-US" dirty="0"/>
              <a:t> </a:t>
            </a:r>
            <a:r>
              <a:rPr lang="en-US" dirty="0" err="1"/>
              <a:t>calculatorul</a:t>
            </a:r>
            <a:endParaRPr lang="en-US" dirty="0"/>
          </a:p>
          <a:p>
            <a:r>
              <a:rPr lang="en-US" dirty="0" err="1"/>
              <a:t>Hartia</a:t>
            </a:r>
            <a:r>
              <a:rPr lang="en-US" dirty="0"/>
              <a:t>, </a:t>
            </a:r>
            <a:r>
              <a:rPr lang="en-US" dirty="0" err="1"/>
              <a:t>piatra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foarfeca</a:t>
            </a:r>
            <a:r>
              <a:rPr lang="en-US" dirty="0"/>
              <a:t> sunt </a:t>
            </a:r>
            <a:r>
              <a:rPr lang="en-US" dirty="0" err="1"/>
              <a:t>codificate</a:t>
            </a:r>
            <a:r>
              <a:rPr lang="en-US" dirty="0"/>
              <a:t> pe 0, 1 </a:t>
            </a:r>
            <a:r>
              <a:rPr lang="en-US" dirty="0" err="1"/>
              <a:t>si</a:t>
            </a:r>
            <a:r>
              <a:rPr lang="en-US" dirty="0"/>
              <a:t> 2,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facandu</a:t>
            </a:r>
            <a:r>
              <a:rPr lang="en-US" dirty="0"/>
              <a:t>-se cu un </a:t>
            </a:r>
            <a:r>
              <a:rPr lang="en-US" dirty="0" err="1"/>
              <a:t>randrandge</a:t>
            </a:r>
            <a:r>
              <a:rPr lang="en-US" dirty="0"/>
              <a:t>(2)</a:t>
            </a:r>
          </a:p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jucator</a:t>
            </a:r>
            <a:r>
              <a:rPr lang="en-US" dirty="0"/>
              <a:t> a </a:t>
            </a:r>
            <a:r>
              <a:rPr lang="en-US" dirty="0" err="1"/>
              <a:t>casutei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botul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o </a:t>
            </a:r>
            <a:r>
              <a:rPr lang="en-US" dirty="0" err="1"/>
              <a:t>casuta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decizie</a:t>
            </a:r>
            <a:r>
              <a:rPr lang="en-US" dirty="0"/>
              <a:t> se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verdictul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0B2907-8850-4F5A-98E0-7EEA828C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Hartie</a:t>
            </a:r>
            <a:r>
              <a:rPr lang="en-US" dirty="0"/>
              <a:t> Piatra </a:t>
            </a:r>
            <a:r>
              <a:rPr lang="en-US" dirty="0" err="1"/>
              <a:t>Foarfeca</a:t>
            </a:r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B8B53DE-80F9-4AF3-A147-1E65FF72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92" y="1285729"/>
            <a:ext cx="2384689" cy="31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52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On-screen Show (16:9)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Abel</vt:lpstr>
      <vt:lpstr>Times New Roman</vt:lpstr>
      <vt:lpstr>Rubik Light</vt:lpstr>
      <vt:lpstr>Montserrat</vt:lpstr>
      <vt:lpstr>Custal Project Proposal by Slidesgo</vt:lpstr>
      <vt:lpstr>Nostalgia Games</vt:lpstr>
      <vt:lpstr>Descriere generala</vt:lpstr>
      <vt:lpstr>Menu</vt:lpstr>
      <vt:lpstr>Bambilici</vt:lpstr>
      <vt:lpstr>Spanzuratoarea</vt:lpstr>
      <vt:lpstr>Spanzuratoarea</vt:lpstr>
      <vt:lpstr>Hartie Piatra Foarfeca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Nostalgia Games</dc:title>
  <dc:creator>FoxMerchant</dc:creator>
  <cp:lastModifiedBy>Andrei MUTU</cp:lastModifiedBy>
  <cp:revision>1</cp:revision>
  <dcterms:modified xsi:type="dcterms:W3CDTF">2021-01-18T20:58:21Z</dcterms:modified>
</cp:coreProperties>
</file>