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78" r:id="rId9"/>
    <p:sldId id="280" r:id="rId10"/>
    <p:sldId id="281" r:id="rId11"/>
    <p:sldId id="282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Syncopate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ADE6B-9490-47F2-8C73-2B792E94AC22}" v="5" dt="2022-12-22T14:55:30.086"/>
    <p1510:client id="{24B87F8B-A7EA-45AD-A569-5822738A459C}" v="36" dt="2022-12-22T16:12:21.326"/>
    <p1510:client id="{5D79A581-939E-4AD8-805A-C97BD38A644D}" v="1" dt="2022-12-21T18:18:54.073"/>
    <p1510:client id="{A4E69E04-A626-4809-AEF4-4986FC00DA3E}" v="1" dt="2022-12-22T16:00:47.464"/>
    <p1510:client id="{CF208294-919B-42FD-9BA9-7E4E4FDE3473}" v="6" dt="2022-12-22T16:01:54.431"/>
    <p1510:client id="{DE71835C-8EBB-4C07-8CA7-2E0CE45B189E}" v="21" dt="2022-12-22T16:01:28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del Río Díaz" userId="S::mdriod01@educantabria.es::99d2e98f-f9d7-484f-af9a-fc2aa3ede027" providerId="AD" clId="Web-{5D79A581-939E-4AD8-805A-C97BD38A644D}"/>
    <pc:docChg chg="modSld">
      <pc:chgData name="Mario del Río Díaz" userId="S::mdriod01@educantabria.es::99d2e98f-f9d7-484f-af9a-fc2aa3ede027" providerId="AD" clId="Web-{5D79A581-939E-4AD8-805A-C97BD38A644D}" dt="2022-12-21T18:18:54.073" v="0" actId="1076"/>
      <pc:docMkLst>
        <pc:docMk/>
      </pc:docMkLst>
      <pc:sldChg chg="modSp">
        <pc:chgData name="Mario del Río Díaz" userId="S::mdriod01@educantabria.es::99d2e98f-f9d7-484f-af9a-fc2aa3ede027" providerId="AD" clId="Web-{5D79A581-939E-4AD8-805A-C97BD38A644D}" dt="2022-12-21T18:18:54.073" v="0" actId="1076"/>
        <pc:sldMkLst>
          <pc:docMk/>
          <pc:sldMk cId="0" sldId="281"/>
        </pc:sldMkLst>
        <pc:picChg chg="mod">
          <ac:chgData name="Mario del Río Díaz" userId="S::mdriod01@educantabria.es::99d2e98f-f9d7-484f-af9a-fc2aa3ede027" providerId="AD" clId="Web-{5D79A581-939E-4AD8-805A-C97BD38A644D}" dt="2022-12-21T18:18:54.073" v="0" actId="1076"/>
          <ac:picMkLst>
            <pc:docMk/>
            <pc:sldMk cId="0" sldId="281"/>
            <ac:picMk id="2" creationId="{AD6F55C1-6A7C-8A6E-B7C4-361CF39ABE79}"/>
          </ac:picMkLst>
        </pc:picChg>
      </pc:sldChg>
    </pc:docChg>
  </pc:docChgLst>
  <pc:docChgLst>
    <pc:chgData name="Álvaro González González" userId="S::agonzalezg04@educantabria.es::a0f9dc9f-2702-4dad-b2e0-f6bdc31843a3" providerId="AD" clId="Web-{CF208294-919B-42FD-9BA9-7E4E4FDE3473}"/>
    <pc:docChg chg="modSld">
      <pc:chgData name="Álvaro González González" userId="S::agonzalezg04@educantabria.es::a0f9dc9f-2702-4dad-b2e0-f6bdc31843a3" providerId="AD" clId="Web-{CF208294-919B-42FD-9BA9-7E4E4FDE3473}" dt="2022-12-22T16:01:54.431" v="5"/>
      <pc:docMkLst>
        <pc:docMk/>
      </pc:docMkLst>
      <pc:sldChg chg="addSp delSp">
        <pc:chgData name="Álvaro González González" userId="S::agonzalezg04@educantabria.es::a0f9dc9f-2702-4dad-b2e0-f6bdc31843a3" providerId="AD" clId="Web-{CF208294-919B-42FD-9BA9-7E4E4FDE3473}" dt="2022-12-22T16:01:54.431" v="5"/>
        <pc:sldMkLst>
          <pc:docMk/>
          <pc:sldMk cId="0" sldId="272"/>
        </pc:sldMkLst>
        <pc:inkChg chg="add del">
          <ac:chgData name="Álvaro González González" userId="S::agonzalezg04@educantabria.es::a0f9dc9f-2702-4dad-b2e0-f6bdc31843a3" providerId="AD" clId="Web-{CF208294-919B-42FD-9BA9-7E4E4FDE3473}" dt="2022-12-22T16:01:54.431" v="5"/>
          <ac:inkMkLst>
            <pc:docMk/>
            <pc:sldMk cId="0" sldId="272"/>
            <ac:inkMk id="2" creationId="{22FCACAA-587C-D668-36DD-9C42C5AC6124}"/>
          </ac:inkMkLst>
        </pc:inkChg>
        <pc:inkChg chg="add del">
          <ac:chgData name="Álvaro González González" userId="S::agonzalezg04@educantabria.es::a0f9dc9f-2702-4dad-b2e0-f6bdc31843a3" providerId="AD" clId="Web-{CF208294-919B-42FD-9BA9-7E4E4FDE3473}" dt="2022-12-22T16:01:53.681" v="4"/>
          <ac:inkMkLst>
            <pc:docMk/>
            <pc:sldMk cId="0" sldId="272"/>
            <ac:inkMk id="3" creationId="{37C471D3-03BC-30D4-1F77-C8AE43CDBF9D}"/>
          </ac:inkMkLst>
        </pc:inkChg>
        <pc:inkChg chg="add del">
          <ac:chgData name="Álvaro González González" userId="S::agonzalezg04@educantabria.es::a0f9dc9f-2702-4dad-b2e0-f6bdc31843a3" providerId="AD" clId="Web-{CF208294-919B-42FD-9BA9-7E4E4FDE3473}" dt="2022-12-22T16:01:52.744" v="3"/>
          <ac:inkMkLst>
            <pc:docMk/>
            <pc:sldMk cId="0" sldId="272"/>
            <ac:inkMk id="4" creationId="{1832ACCF-192A-5364-047D-142C04783CB7}"/>
          </ac:inkMkLst>
        </pc:inkChg>
      </pc:sldChg>
    </pc:docChg>
  </pc:docChgLst>
  <pc:docChgLst>
    <pc:chgData name="Franco Rubén Milazzo" userId="S::fmilazzo01@educantabria.es::b14e602d-b81e-438a-8c0a-c1551236d888" providerId="AD" clId="Web-{24B87F8B-A7EA-45AD-A569-5822738A459C}"/>
    <pc:docChg chg="modSld">
      <pc:chgData name="Franco Rubén Milazzo" userId="S::fmilazzo01@educantabria.es::b14e602d-b81e-438a-8c0a-c1551236d888" providerId="AD" clId="Web-{24B87F8B-A7EA-45AD-A569-5822738A459C}" dt="2022-12-22T16:12:21.326" v="16"/>
      <pc:docMkLst>
        <pc:docMk/>
      </pc:docMkLst>
      <pc:sldChg chg="modSp">
        <pc:chgData name="Franco Rubén Milazzo" userId="S::fmilazzo01@educantabria.es::b14e602d-b81e-438a-8c0a-c1551236d888" providerId="AD" clId="Web-{24B87F8B-A7EA-45AD-A569-5822738A459C}" dt="2022-12-22T16:00:44.275" v="14" actId="20577"/>
        <pc:sldMkLst>
          <pc:docMk/>
          <pc:sldMk cId="0" sldId="267"/>
        </pc:sldMkLst>
        <pc:spChg chg="mod">
          <ac:chgData name="Franco Rubén Milazzo" userId="S::fmilazzo01@educantabria.es::b14e602d-b81e-438a-8c0a-c1551236d888" providerId="AD" clId="Web-{24B87F8B-A7EA-45AD-A569-5822738A459C}" dt="2022-12-22T16:00:44.275" v="14" actId="20577"/>
          <ac:spMkLst>
            <pc:docMk/>
            <pc:sldMk cId="0" sldId="267"/>
            <ac:spMk id="186" creationId="{00000000-0000-0000-0000-000000000000}"/>
          </ac:spMkLst>
        </pc:spChg>
      </pc:sldChg>
      <pc:sldChg chg="mod modShow">
        <pc:chgData name="Franco Rubén Milazzo" userId="S::fmilazzo01@educantabria.es::b14e602d-b81e-438a-8c0a-c1551236d888" providerId="AD" clId="Web-{24B87F8B-A7EA-45AD-A569-5822738A459C}" dt="2022-12-22T16:12:21.326" v="16"/>
        <pc:sldMkLst>
          <pc:docMk/>
          <pc:sldMk cId="0" sldId="282"/>
        </pc:sldMkLst>
      </pc:sldChg>
    </pc:docChg>
  </pc:docChgLst>
  <pc:docChgLst>
    <pc:chgData name="Aarón Carlos Quintanilla" userId="S::acarlosq01@educantabria.es::e5254053-5067-4391-8522-e41081e393f6" providerId="AD" clId="Web-{1E9ADE6B-9490-47F2-8C73-2B792E94AC22}"/>
    <pc:docChg chg="delSld modSld sldOrd">
      <pc:chgData name="Aarón Carlos Quintanilla" userId="S::acarlosq01@educantabria.es::e5254053-5067-4391-8522-e41081e393f6" providerId="AD" clId="Web-{1E9ADE6B-9490-47F2-8C73-2B792E94AC22}" dt="2022-12-22T14:55:30.086" v="4"/>
      <pc:docMkLst>
        <pc:docMk/>
      </pc:docMkLst>
      <pc:sldChg chg="modSp">
        <pc:chgData name="Aarón Carlos Quintanilla" userId="S::acarlosq01@educantabria.es::e5254053-5067-4391-8522-e41081e393f6" providerId="AD" clId="Web-{1E9ADE6B-9490-47F2-8C73-2B792E94AC22}" dt="2022-12-22T14:54:35.334" v="2" actId="20577"/>
        <pc:sldMkLst>
          <pc:docMk/>
          <pc:sldMk cId="0" sldId="256"/>
        </pc:sldMkLst>
        <pc:spChg chg="mod">
          <ac:chgData name="Aarón Carlos Quintanilla" userId="S::acarlosq01@educantabria.es::e5254053-5067-4391-8522-e41081e393f6" providerId="AD" clId="Web-{1E9ADE6B-9490-47F2-8C73-2B792E94AC22}" dt="2022-12-22T14:54:35.334" v="2" actId="20577"/>
          <ac:spMkLst>
            <pc:docMk/>
            <pc:sldMk cId="0" sldId="256"/>
            <ac:spMk id="87" creationId="{00000000-0000-0000-0000-000000000000}"/>
          </ac:spMkLst>
        </pc:spChg>
      </pc:sldChg>
      <pc:sldChg chg="ord">
        <pc:chgData name="Aarón Carlos Quintanilla" userId="S::acarlosq01@educantabria.es::e5254053-5067-4391-8522-e41081e393f6" providerId="AD" clId="Web-{1E9ADE6B-9490-47F2-8C73-2B792E94AC22}" dt="2022-12-22T14:52:57.487" v="0"/>
        <pc:sldMkLst>
          <pc:docMk/>
          <pc:sldMk cId="0" sldId="267"/>
        </pc:sldMkLst>
      </pc:sldChg>
      <pc:sldChg chg="del">
        <pc:chgData name="Aarón Carlos Quintanilla" userId="S::acarlosq01@educantabria.es::e5254053-5067-4391-8522-e41081e393f6" providerId="AD" clId="Web-{1E9ADE6B-9490-47F2-8C73-2B792E94AC22}" dt="2022-12-22T14:55:30.086" v="4"/>
        <pc:sldMkLst>
          <pc:docMk/>
          <pc:sldMk cId="0" sldId="279"/>
        </pc:sldMkLst>
      </pc:sldChg>
      <pc:sldChg chg="ord">
        <pc:chgData name="Aarón Carlos Quintanilla" userId="S::acarlosq01@educantabria.es::e5254053-5067-4391-8522-e41081e393f6" providerId="AD" clId="Web-{1E9ADE6B-9490-47F2-8C73-2B792E94AC22}" dt="2022-12-22T14:54:51.116" v="3"/>
        <pc:sldMkLst>
          <pc:docMk/>
          <pc:sldMk cId="0" sldId="280"/>
        </pc:sldMkLst>
      </pc:sldChg>
    </pc:docChg>
  </pc:docChgLst>
  <pc:docChgLst>
    <pc:chgData name="Mario del Río Díaz" userId="S::mdriod01@educantabria.es::99d2e98f-f9d7-484f-af9a-fc2aa3ede027" providerId="AD" clId="Web-{DB7D7C0A-C049-4623-806C-48331C1D8A5E}"/>
    <pc:docChg chg="modSld">
      <pc:chgData name="Mario del Río Díaz" userId="S::mdriod01@educantabria.es::99d2e98f-f9d7-484f-af9a-fc2aa3ede027" providerId="AD" clId="Web-{DB7D7C0A-C049-4623-806C-48331C1D8A5E}" dt="2022-12-22T16:00:47.464" v="0" actId="1076"/>
      <pc:docMkLst>
        <pc:docMk/>
      </pc:docMkLst>
      <pc:sldChg chg="modSp">
        <pc:chgData name="Mario del Río Díaz" userId="S::mdriod01@educantabria.es::99d2e98f-f9d7-484f-af9a-fc2aa3ede027" providerId="AD" clId="Web-{DB7D7C0A-C049-4623-806C-48331C1D8A5E}" dt="2022-12-22T16:00:47.464" v="0" actId="1076"/>
        <pc:sldMkLst>
          <pc:docMk/>
          <pc:sldMk cId="0" sldId="281"/>
        </pc:sldMkLst>
        <pc:picChg chg="mod">
          <ac:chgData name="Mario del Río Díaz" userId="S::mdriod01@educantabria.es::99d2e98f-f9d7-484f-af9a-fc2aa3ede027" providerId="AD" clId="Web-{DB7D7C0A-C049-4623-806C-48331C1D8A5E}" dt="2022-12-22T16:00:47.464" v="0" actId="1076"/>
          <ac:picMkLst>
            <pc:docMk/>
            <pc:sldMk cId="0" sldId="281"/>
            <ac:picMk id="2" creationId="{AD6F55C1-6A7C-8A6E-B7C4-361CF39ABE79}"/>
          </ac:picMkLst>
        </pc:picChg>
      </pc:sldChg>
    </pc:docChg>
  </pc:docChgLst>
  <pc:docChgLst>
    <pc:chgData name="Aarón Carlos Quintanilla" userId="S::acarlosq01@educantabria.es::e5254053-5067-4391-8522-e41081e393f6" providerId="AD" clId="Web-{DE71835C-8EBB-4C07-8CA7-2E0CE45B189E}"/>
    <pc:docChg chg="modSld sldOrd">
      <pc:chgData name="Aarón Carlos Quintanilla" userId="S::acarlosq01@educantabria.es::e5254053-5067-4391-8522-e41081e393f6" providerId="AD" clId="Web-{DE71835C-8EBB-4C07-8CA7-2E0CE45B189E}" dt="2022-12-22T16:01:25.836" v="19" actId="20577"/>
      <pc:docMkLst>
        <pc:docMk/>
      </pc:docMkLst>
      <pc:sldChg chg="modSp">
        <pc:chgData name="Aarón Carlos Quintanilla" userId="S::acarlosq01@educantabria.es::e5254053-5067-4391-8522-e41081e393f6" providerId="AD" clId="Web-{DE71835C-8EBB-4C07-8CA7-2E0CE45B189E}" dt="2022-12-22T15:25:14.372" v="14" actId="20577"/>
        <pc:sldMkLst>
          <pc:docMk/>
          <pc:sldMk cId="0" sldId="256"/>
        </pc:sldMkLst>
        <pc:spChg chg="mod">
          <ac:chgData name="Aarón Carlos Quintanilla" userId="S::acarlosq01@educantabria.es::e5254053-5067-4391-8522-e41081e393f6" providerId="AD" clId="Web-{DE71835C-8EBB-4C07-8CA7-2E0CE45B189E}" dt="2022-12-22T15:25:14.372" v="14" actId="20577"/>
          <ac:spMkLst>
            <pc:docMk/>
            <pc:sldMk cId="0" sldId="256"/>
            <ac:spMk id="87" creationId="{00000000-0000-0000-0000-000000000000}"/>
          </ac:spMkLst>
        </pc:spChg>
      </pc:sldChg>
      <pc:sldChg chg="ord">
        <pc:chgData name="Aarón Carlos Quintanilla" userId="S::acarlosq01@educantabria.es::e5254053-5067-4391-8522-e41081e393f6" providerId="AD" clId="Web-{DE71835C-8EBB-4C07-8CA7-2E0CE45B189E}" dt="2022-12-22T15:33:08.371" v="15"/>
        <pc:sldMkLst>
          <pc:docMk/>
          <pc:sldMk cId="0" sldId="267"/>
        </pc:sldMkLst>
      </pc:sldChg>
      <pc:sldChg chg="modSp">
        <pc:chgData name="Aarón Carlos Quintanilla" userId="S::acarlosq01@educantabria.es::e5254053-5067-4391-8522-e41081e393f6" providerId="AD" clId="Web-{DE71835C-8EBB-4C07-8CA7-2E0CE45B189E}" dt="2022-12-22T16:01:25.836" v="19" actId="20577"/>
        <pc:sldMkLst>
          <pc:docMk/>
          <pc:sldMk cId="0" sldId="272"/>
        </pc:sldMkLst>
        <pc:spChg chg="mod">
          <ac:chgData name="Aarón Carlos Quintanilla" userId="S::acarlosq01@educantabria.es::e5254053-5067-4391-8522-e41081e393f6" providerId="AD" clId="Web-{DE71835C-8EBB-4C07-8CA7-2E0CE45B189E}" dt="2022-12-22T16:01:25.836" v="19" actId="20577"/>
          <ac:spMkLst>
            <pc:docMk/>
            <pc:sldMk cId="0" sldId="272"/>
            <ac:spMk id="2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d7e1439b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d7e1439b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d7e1439b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d7e1439b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dc93310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dc93310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cb71b8fdc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cb71b8fdc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cdff9aff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cdff9aff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cb71b8fd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cb71b8fd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cb71b8fdc_4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cb71b8fdc_4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cdff9aff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cdff9aff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cdff9aff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cdff9aff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/>
              <a:t>Aarón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cdff9af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cdff9af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/>
              <a:t>Aarón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cdff9aff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bcdff9aff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/>
              <a:t>Aarón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d7e1439b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bd7e1439b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/>
              <a:t>Aarón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d7e1439b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d7e1439b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86226" y="122475"/>
            <a:ext cx="7906200" cy="11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 b="1" i="1" u="sng"/>
              <a:t>Mini Reto</a:t>
            </a:r>
            <a:endParaRPr sz="4700" b="1" i="1" u="sng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-2943850" y="4036763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271901" y="3135588"/>
            <a:ext cx="7906200" cy="11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i="1"/>
              <a:t>Integrantes:</a:t>
            </a:r>
            <a:endParaRPr sz="3400" b="1" i="1"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400"/>
              <a:t>Albano Díez de Paulino: Programación</a:t>
            </a:r>
            <a:endParaRPr sz="2400"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400"/>
              <a:t>Pablo Acero González: Programación</a:t>
            </a:r>
            <a:endParaRPr sz="2400"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400"/>
              <a:t>Álvaro González </a:t>
            </a:r>
            <a:r>
              <a:rPr lang="es" sz="2400" err="1"/>
              <a:t>González</a:t>
            </a:r>
            <a:r>
              <a:rPr lang="es" sz="2400"/>
              <a:t>: Lenguaje de marcas</a:t>
            </a:r>
            <a:endParaRPr sz="2400"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400"/>
              <a:t>Franco </a:t>
            </a:r>
            <a:r>
              <a:rPr lang="es" sz="2400" err="1"/>
              <a:t>Ruben</a:t>
            </a:r>
            <a:r>
              <a:rPr lang="es" sz="2400"/>
              <a:t> </a:t>
            </a:r>
            <a:r>
              <a:rPr lang="es" sz="2400" err="1"/>
              <a:t>Milazzo</a:t>
            </a:r>
            <a:r>
              <a:rPr lang="es" sz="2400"/>
              <a:t>: Sistemas</a:t>
            </a:r>
            <a:endParaRPr sz="2400"/>
          </a:p>
          <a:p>
            <a:pPr marL="457200" indent="-365760">
              <a:buSzPct val="100000"/>
              <a:buChar char="●"/>
            </a:pPr>
            <a:r>
              <a:rPr lang="es" sz="2400"/>
              <a:t>Mario del Río Díaz: Base de datos</a:t>
            </a:r>
            <a:endParaRPr sz="2400"/>
          </a:p>
          <a:p>
            <a:pPr marL="457200" indent="-365760">
              <a:buSzPct val="100000"/>
              <a:buChar char="●"/>
            </a:pPr>
            <a:r>
              <a:rPr lang="es" sz="2400"/>
              <a:t>Aaron Carlos Quintanilla: Base de datos y </a:t>
            </a:r>
            <a:r>
              <a:rPr lang="es-ES" sz="2400" err="1"/>
              <a:t>Fol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3"/>
          <p:cNvSpPr/>
          <p:nvPr/>
        </p:nvSpPr>
        <p:spPr>
          <a:xfrm>
            <a:off x="2345200" y="385050"/>
            <a:ext cx="3759600" cy="90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50" y="-1"/>
            <a:ext cx="1016550" cy="10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2528900" y="562350"/>
            <a:ext cx="561300" cy="553800"/>
          </a:xfrm>
          <a:prstGeom prst="verticalScrol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792925" y="142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b="1">
                <a:latin typeface="Syncopate"/>
                <a:ea typeface="Syncopate"/>
                <a:cs typeface="Syncopate"/>
                <a:sym typeface="Syncopate"/>
              </a:rPr>
              <a:t>Lenguaje de marcas</a:t>
            </a:r>
            <a:endParaRPr sz="2900" b="1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800" y="0"/>
            <a:ext cx="892200" cy="8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400" y="892200"/>
            <a:ext cx="7322600" cy="42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8682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56250" cy="27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250" y="0"/>
            <a:ext cx="3478725" cy="49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4975" y="0"/>
            <a:ext cx="2409025" cy="18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44750"/>
            <a:ext cx="3256250" cy="21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4975" y="1833675"/>
            <a:ext cx="2409025" cy="30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158625" y="63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b="1">
                <a:latin typeface="Syncopate"/>
                <a:ea typeface="Syncopate"/>
                <a:cs typeface="Syncopate"/>
                <a:sym typeface="Syncopate"/>
              </a:rPr>
              <a:t>PROGRAMACIÓN</a:t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65825" y="915650"/>
            <a:ext cx="463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l="3750" r="-3750"/>
          <a:stretch/>
        </p:blipFill>
        <p:spPr>
          <a:xfrm>
            <a:off x="2487175" y="752450"/>
            <a:ext cx="1844600" cy="40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438" y="2671398"/>
            <a:ext cx="2162175" cy="20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25" y="752450"/>
            <a:ext cx="2181225" cy="40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3175" y="0"/>
            <a:ext cx="670825" cy="6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7">
            <a:alphaModFix/>
          </a:blip>
          <a:srcRect r="7706"/>
          <a:stretch/>
        </p:blipFill>
        <p:spPr>
          <a:xfrm>
            <a:off x="4405450" y="752450"/>
            <a:ext cx="4578375" cy="18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1300" y="2671400"/>
            <a:ext cx="2342525" cy="20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38225" y="-61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Syncopate"/>
                <a:ea typeface="Syncopate"/>
                <a:cs typeface="Syncopate"/>
                <a:sym typeface="Syncopate"/>
              </a:rPr>
              <a:t>FIN</a:t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2081925" y="445800"/>
            <a:ext cx="463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175" y="0"/>
            <a:ext cx="670825" cy="6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4117100" y="4051275"/>
            <a:ext cx="3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4520975" y="1163400"/>
            <a:ext cx="46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2081925" y="384575"/>
            <a:ext cx="463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Expone-Solicita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800" y="0"/>
            <a:ext cx="892200" cy="8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25" y="830975"/>
            <a:ext cx="4109375" cy="40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6575" y="830975"/>
            <a:ext cx="4052200" cy="40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3750" y="3885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80"/>
              <a:t>ÍNDICE</a:t>
            </a:r>
            <a:endParaRPr sz="4480"/>
          </a:p>
        </p:txBody>
      </p:sp>
      <p:sp>
        <p:nvSpPr>
          <p:cNvPr id="96" name="Google Shape;96;p14"/>
          <p:cNvSpPr txBox="1"/>
          <p:nvPr/>
        </p:nvSpPr>
        <p:spPr>
          <a:xfrm>
            <a:off x="838300" y="1407100"/>
            <a:ext cx="8613600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BASES DE DATOS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LENGUAJES DE MARCAS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SISTEMAS INFORMÁTICOS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endParaRPr lang="es" sz="2000">
              <a:latin typeface="Roboto"/>
              <a:ea typeface="Roboto"/>
              <a:cs typeface="Roboto"/>
              <a:sym typeface="Roboto"/>
            </a:endParaRPr>
          </a:p>
          <a:p>
            <a:pPr marL="457200" indent="-355600">
              <a:buSzPts val="2000"/>
              <a:buFont typeface="Roboto"/>
              <a:buChar char="❖"/>
            </a:pPr>
            <a:r>
              <a:rPr lang="es-ES" sz="2000">
                <a:latin typeface="Roboto"/>
                <a:ea typeface="Roboto"/>
                <a:cs typeface="Roboto"/>
                <a:sym typeface="Roboto"/>
              </a:rPr>
              <a:t>PROGRAMACION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FOL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50" y="-1"/>
            <a:ext cx="1016550" cy="10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237450" y="620600"/>
            <a:ext cx="306300" cy="336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0" y="12529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Diagrama E/R 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550" y="0"/>
            <a:ext cx="794450" cy="79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5"/>
          <p:cNvCxnSpPr/>
          <p:nvPr/>
        </p:nvCxnSpPr>
        <p:spPr>
          <a:xfrm>
            <a:off x="1568425" y="1510750"/>
            <a:ext cx="5883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600" y="0"/>
            <a:ext cx="5385400" cy="48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800" y="0"/>
            <a:ext cx="892200" cy="8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200" y="0"/>
            <a:ext cx="3796399" cy="488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1800" y="0"/>
            <a:ext cx="892200" cy="8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260825" y="260825"/>
            <a:ext cx="18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Diagrama Relación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 rot="10800000" flipH="1">
            <a:off x="2101925" y="460325"/>
            <a:ext cx="15648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/>
        </p:nvSpPr>
        <p:spPr>
          <a:xfrm>
            <a:off x="369050" y="345975"/>
            <a:ext cx="858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800" y="0"/>
            <a:ext cx="892200" cy="8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805F1E9-EA2C-F3D1-3B65-927B35400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4972"/>
            <a:ext cx="6636543" cy="30392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800" y="0"/>
            <a:ext cx="892200" cy="8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6F2C8E4F-4401-5965-A919-DDC6067F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628"/>
            <a:ext cx="4607719" cy="1467327"/>
          </a:xfrm>
          <a:prstGeom prst="rect">
            <a:avLst/>
          </a:prstGeom>
        </p:spPr>
      </p:pic>
      <p:pic>
        <p:nvPicPr>
          <p:cNvPr id="3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5543ABA-727D-3458-030A-8A3392772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47578"/>
            <a:ext cx="7336630" cy="1305568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71CF0911-308F-4F84-EBFC-630FCC551709}"/>
              </a:ext>
            </a:extLst>
          </p:cNvPr>
          <p:cNvSpPr/>
          <p:nvPr/>
        </p:nvSpPr>
        <p:spPr>
          <a:xfrm>
            <a:off x="5527476" y="487561"/>
            <a:ext cx="1900236" cy="757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ea typeface="+mn-lt"/>
                <a:cs typeface="+mn-lt"/>
              </a:rPr>
              <a:t>No tiene clave foránea</a:t>
            </a:r>
            <a:endParaRPr lang="es-ES"/>
          </a:p>
        </p:txBody>
      </p: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E818A2AE-CA54-1347-A581-ED70DE51A244}"/>
              </a:ext>
            </a:extLst>
          </p:cNvPr>
          <p:cNvSpPr/>
          <p:nvPr/>
        </p:nvSpPr>
        <p:spPr>
          <a:xfrm>
            <a:off x="5527476" y="2016324"/>
            <a:ext cx="1900236" cy="757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ea typeface="+mn-lt"/>
                <a:cs typeface="+mn-lt"/>
              </a:rPr>
              <a:t>Tiene clave foránea</a:t>
            </a:r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800" y="0"/>
            <a:ext cx="892200" cy="8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AD6F55C1-6A7C-8A6E-B7C4-361CF39AB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63" y="143751"/>
            <a:ext cx="5807868" cy="41086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Tabla&#10;&#10;Descripción generada automáticamente">
            <a:extLst>
              <a:ext uri="{FF2B5EF4-FFF2-40B4-BE49-F238E27FC236}">
                <a16:creationId xmlns:a16="http://schemas.microsoft.com/office/drawing/2014/main" id="{115CE91B-3A15-A6C4-2E32-4C87449F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910"/>
            <a:ext cx="8401049" cy="2794088"/>
          </a:xfrm>
          <a:prstGeom prst="rect">
            <a:avLst/>
          </a:prstGeom>
        </p:spPr>
      </p:pic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1800" y="0"/>
            <a:ext cx="892200" cy="8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138225" y="63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Syncopate"/>
                <a:ea typeface="Syncopate"/>
                <a:cs typeface="Syncopate"/>
                <a:sym typeface="Syncopate"/>
              </a:rPr>
              <a:t>Sistemas informáticos</a:t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081925" y="445800"/>
            <a:ext cx="463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175" y="0"/>
            <a:ext cx="670825" cy="6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4117100" y="4051275"/>
            <a:ext cx="3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520975" y="1163400"/>
            <a:ext cx="46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800" y="0"/>
            <a:ext cx="892200" cy="8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025" y="1207488"/>
            <a:ext cx="4181045" cy="21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25" y="1098375"/>
            <a:ext cx="26860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984675" y="1806350"/>
            <a:ext cx="183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(carpeta web)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1868350" y="2075850"/>
            <a:ext cx="1764600" cy="23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363" y="4347050"/>
            <a:ext cx="21621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299375" y="809400"/>
            <a:ext cx="2686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latin typeface="Roboto"/>
                <a:ea typeface="Roboto"/>
                <a:cs typeface="Roboto"/>
                <a:sym typeface="Roboto"/>
              </a:rPr>
              <a:t>Dirección de la carpeta en WinSCP</a:t>
            </a:r>
            <a:endParaRPr lang="es" sz="1100" b="1">
              <a:latin typeface="Roboto"/>
              <a:ea typeface="Roboto"/>
              <a:cs typeface="Robo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4405300" y="892200"/>
            <a:ext cx="2686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latin typeface="Roboto"/>
                <a:ea typeface="Roboto"/>
                <a:cs typeface="Roboto"/>
                <a:sym typeface="Roboto"/>
              </a:rPr>
              <a:t>Contenido del script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37363" y="4074375"/>
            <a:ext cx="2686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latin typeface="Roboto"/>
                <a:ea typeface="Roboto"/>
                <a:cs typeface="Roboto"/>
                <a:sym typeface="Roboto"/>
              </a:rPr>
              <a:t>1)Ejecutar el comando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471525" y="1737150"/>
            <a:ext cx="183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(Imagen del docker  hub)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4004000" y="3051650"/>
            <a:ext cx="330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(Dirección relativa ya que está en la misma carpeta)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306775" y="2918725"/>
            <a:ext cx="122400" cy="230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5761625" y="192702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(nombre a ponerle al contenedor)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654400" y="4074375"/>
            <a:ext cx="3835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latin typeface="Roboto"/>
                <a:ea typeface="Roboto"/>
                <a:cs typeface="Roboto"/>
                <a:sym typeface="Roboto"/>
              </a:rPr>
              <a:t>2)Utilizar la ip junto con los puertos para abrir la página 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449400" y="4294588"/>
            <a:ext cx="296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ej: 192.168.1:8080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1551250" y="445800"/>
            <a:ext cx="5929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Apache http: Docker compose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03181A3B9CF854D944D7E13F211D620" ma:contentTypeVersion="8" ma:contentTypeDescription="Crear nuevo documento." ma:contentTypeScope="" ma:versionID="d32802385226a28b258fb1f36e9dc344">
  <xsd:schema xmlns:xsd="http://www.w3.org/2001/XMLSchema" xmlns:xs="http://www.w3.org/2001/XMLSchema" xmlns:p="http://schemas.microsoft.com/office/2006/metadata/properties" xmlns:ns2="d0715082-a5c9-45b5-89f9-7084b3b981ac" xmlns:ns3="e925e4eb-d4ed-4b5c-bea4-9abb28261adf" targetNamespace="http://schemas.microsoft.com/office/2006/metadata/properties" ma:root="true" ma:fieldsID="dc5193cb04c14a8af217db05595befad" ns2:_="" ns3:_="">
    <xsd:import namespace="d0715082-a5c9-45b5-89f9-7084b3b981ac"/>
    <xsd:import namespace="e925e4eb-d4ed-4b5c-bea4-9abb28261a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715082-a5c9-45b5-89f9-7084b3b981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9b687ba5-7c2c-441d-a210-8f2e7a637e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5e4eb-d4ed-4b5c-bea4-9abb28261ad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58c014d-e090-4e84-b3e3-8cf57bd7d47c}" ma:internalName="TaxCatchAll" ma:showField="CatchAllData" ma:web="e925e4eb-d4ed-4b5c-bea4-9abb28261a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25e4eb-d4ed-4b5c-bea4-9abb28261adf" xsi:nil="true"/>
    <lcf76f155ced4ddcb4097134ff3c332f xmlns="d0715082-a5c9-45b5-89f9-7084b3b981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490B0A-5D7A-495C-8582-3B7EB059F6CB}">
  <ds:schemaRefs>
    <ds:schemaRef ds:uri="d0715082-a5c9-45b5-89f9-7084b3b981ac"/>
    <ds:schemaRef ds:uri="e925e4eb-d4ed-4b5c-bea4-9abb28261a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B5909E-7A47-4A60-896B-E6C1711D52E0}">
  <ds:schemaRefs>
    <ds:schemaRef ds:uri="d0715082-a5c9-45b5-89f9-7084b3b981ac"/>
    <ds:schemaRef ds:uri="e925e4eb-d4ed-4b5c-bea4-9abb28261ad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23B394-3839-47AA-B4BF-3867E1242D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Geometric</vt:lpstr>
      <vt:lpstr>Mini Reto</vt:lpstr>
      <vt:lpstr>ÍNDICE</vt:lpstr>
      <vt:lpstr>Bases de datos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Sistemas informáticos</vt:lpstr>
      <vt:lpstr>Lenguaje de marcas</vt:lpstr>
      <vt:lpstr>PowerPoint Presentation</vt:lpstr>
      <vt:lpstr>PowerPoint Presentation</vt:lpstr>
      <vt:lpstr>PROGRAMACIÓN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Reto</dc:title>
  <dc:creator>damt104</dc:creator>
  <cp:revision>1</cp:revision>
  <dcterms:modified xsi:type="dcterms:W3CDTF">2022-12-22T16:13:05Z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0x010100403181A3B9CF854D944D7E13F211D620</vt:lpwstr>
  </property>
  <property fmtid="{D5CDD505-2E9C-101B-9397-08002B2CF9AE}" pid="3" name="MediaServiceImageTags">
    <vt:lpwstr/>
  </property>
</Properties>
</file>