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1" r:id="rId2"/>
    <p:sldMasterId id="2147483781" r:id="rId3"/>
  </p:sldMasterIdLst>
  <p:notesMasterIdLst>
    <p:notesMasterId r:id="rId13"/>
  </p:notesMasterIdLst>
  <p:sldIdLst>
    <p:sldId id="377" r:id="rId4"/>
    <p:sldId id="463" r:id="rId5"/>
    <p:sldId id="467" r:id="rId6"/>
    <p:sldId id="468" r:id="rId7"/>
    <p:sldId id="469" r:id="rId8"/>
    <p:sldId id="466" r:id="rId9"/>
    <p:sldId id="470" r:id="rId10"/>
    <p:sldId id="465" r:id="rId11"/>
    <p:sldId id="4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ng, Luong Thanh Trung" initials="TLTT" lastIdx="14" clrIdx="0">
    <p:extLst>
      <p:ext uri="{19B8F6BF-5375-455C-9EA6-DF929625EA0E}">
        <p15:presenceInfo xmlns:p15="http://schemas.microsoft.com/office/powerpoint/2012/main" userId="S-1-5-21-552483007-3199347320-1419255210-13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181E75"/>
    <a:srgbClr val="181B6D"/>
    <a:srgbClr val="1C1864"/>
    <a:srgbClr val="4472C4"/>
    <a:srgbClr val="0432FF"/>
    <a:srgbClr val="002060"/>
    <a:srgbClr val="FFFD78"/>
    <a:srgbClr val="0C0A24"/>
    <a:srgbClr val="1B1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2256" autoAdjust="0"/>
  </p:normalViewPr>
  <p:slideViewPr>
    <p:cSldViewPr snapToGrid="0">
      <p:cViewPr>
        <p:scale>
          <a:sx n="69" d="100"/>
          <a:sy n="69" d="100"/>
        </p:scale>
        <p:origin x="1950" y="6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9544B-9677-4700-A00F-DBFA3F6E3025}"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DD8EE-9F9D-40C1-B36B-2569414F89B1}" type="slidenum">
              <a:rPr lang="en-US" smtClean="0"/>
              <a:t>‹#›</a:t>
            </a:fld>
            <a:endParaRPr lang="en-US"/>
          </a:p>
        </p:txBody>
      </p:sp>
    </p:spTree>
    <p:extLst>
      <p:ext uri="{BB962C8B-B14F-4D97-AF65-F5344CB8AC3E}">
        <p14:creationId xmlns:p14="http://schemas.microsoft.com/office/powerpoint/2010/main" val="799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1</a:t>
            </a:fld>
            <a:endParaRPr lang="en-US"/>
          </a:p>
        </p:txBody>
      </p:sp>
    </p:spTree>
    <p:extLst>
      <p:ext uri="{BB962C8B-B14F-4D97-AF65-F5344CB8AC3E}">
        <p14:creationId xmlns:p14="http://schemas.microsoft.com/office/powerpoint/2010/main" val="112610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là dạng mã vạch hai chiều (2D) có thể được đọc bởi một máy đọc mã vạch hay điện thoại thông minh có chức năng chụp ảnh với ứng dụng chuyên biệt để quét mã vạch.</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2</a:t>
            </a:fld>
            <a:endParaRPr lang="en-US"/>
          </a:p>
        </p:txBody>
      </p:sp>
    </p:spTree>
    <p:extLst>
      <p:ext uri="{BB962C8B-B14F-4D97-AF65-F5344CB8AC3E}">
        <p14:creationId xmlns:p14="http://schemas.microsoft.com/office/powerpoint/2010/main" val="4128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QR code được cấu tạo gồm 1 hình vuông, 3 trong 4 góc của hình vuông được đặt ký hiệu ngăn cách, nhờ thế phạm vi của QR code có thể được nhận biết rõ ràng và được đọc với tốc độ nhanh chóng ở bất cứ góc độ nào, nhờ đó chúng ta sẽ không phải đối diện với tình cảnh phải không ngừng thay đổi góc độ của camera điện thoại mà mãi vẫn không đọc được mã nữa! </a:t>
            </a:r>
            <a:br>
              <a:rPr lang="en-US"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do vậy nó được sử dụng rất nhiều trong việc kinh doanh sản xuất nhiều loại mặt hàng khác nhau.</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3</a:t>
            </a:fld>
            <a:endParaRPr lang="en-US"/>
          </a:p>
        </p:txBody>
      </p:sp>
    </p:spTree>
    <p:extLst>
      <p:ext uri="{BB962C8B-B14F-4D97-AF65-F5344CB8AC3E}">
        <p14:creationId xmlns:p14="http://schemas.microsoft.com/office/powerpoint/2010/main" val="184551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mà không cần máy đọc mã chuyên dụng. Để đọc được mã vạch truyền thống, ta cần có sensor chuyên dụng như đầu đọc lazer giống với loại máy chuyên dụng thường thấy trong các siêu thị hay cửa hàng tiện lợi. Với QR code, ta có thể tiết kiệm được chi phí đầu tư ban đầu này.</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do vậy nó được sử dụng rất nhiều trong việc kinh doanh sản xuất nhiều loại mặt hàng khác nhau.</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4</a:t>
            </a:fld>
            <a:endParaRPr lang="en-US"/>
          </a:p>
        </p:txBody>
      </p:sp>
    </p:spTree>
    <p:extLst>
      <p:ext uri="{BB962C8B-B14F-4D97-AF65-F5344CB8AC3E}">
        <p14:creationId xmlns:p14="http://schemas.microsoft.com/office/powerpoint/2010/main" val="39832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5</a:t>
            </a:fld>
            <a:endParaRPr lang="en-US"/>
          </a:p>
        </p:txBody>
      </p:sp>
    </p:spTree>
    <p:extLst>
      <p:ext uri="{BB962C8B-B14F-4D97-AF65-F5344CB8AC3E}">
        <p14:creationId xmlns:p14="http://schemas.microsoft.com/office/powerpoint/2010/main" val="86218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u="none" strike="noStrike"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Trong trường hợp Đơn vị chấp nhận thanh toán (ĐVCNTT) không có hàng hóa, dịch vụ để bán cho khách hàng hoặc hàng hóa, dịch vụ bị trả lại, hủy bỏ hoặc có sự điều chỉnh giá cả hàng hóa/dịch vụ, ĐVCNTT phải thực hiện thay thế hay điều chỉnh cho khách hàng bằng các chuyển yêu cầu hoàn trả lại tiền cho khách hàng qua hệ thống của VNPAY để thực hiện ghi có tài khoản cho chủ thẻ.</a:t>
            </a:r>
            <a:br>
              <a:rPr lang="en-US" sz="1200" b="0" i="0" u="none" strike="noStrike" kern="1200" dirty="0">
                <a:solidFill>
                  <a:schemeClr val="tx1"/>
                </a:solidFill>
                <a:effectLst/>
                <a:latin typeface="+mn-lt"/>
                <a:ea typeface="+mn-ea"/>
                <a:cs typeface="+mn-cs"/>
              </a:rPr>
            </a:br>
            <a:r>
              <a:rPr lang="vi-VN" sz="1200" b="0" i="0" u="none" strike="noStrike" kern="1200" dirty="0">
                <a:solidFill>
                  <a:schemeClr val="tx1"/>
                </a:solidFill>
                <a:effectLst/>
                <a:latin typeface="+mn-lt"/>
                <a:ea typeface="+mn-ea"/>
                <a:cs typeface="+mn-cs"/>
              </a:rPr>
              <a:t>Người bán có thể thực hiện bất kỳ số lượng giao dịch hoàn tiền nào trên giao dịch ban đầu</a:t>
            </a:r>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6</a:t>
            </a:fld>
            <a:endParaRPr lang="en-US"/>
          </a:p>
        </p:txBody>
      </p:sp>
    </p:spTree>
    <p:extLst>
      <p:ext uri="{BB962C8B-B14F-4D97-AF65-F5344CB8AC3E}">
        <p14:creationId xmlns:p14="http://schemas.microsoft.com/office/powerpoint/2010/main" val="185098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Purchase’ ban đầu vì nó sẽ xóa hoàn toàn giao dịch mua như thể nó chưa từng xảy ra. </a:t>
            </a:r>
          </a:p>
          <a:p>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8</a:t>
            </a:fld>
            <a:endParaRPr lang="en-US"/>
          </a:p>
        </p:txBody>
      </p:sp>
    </p:spTree>
    <p:extLst>
      <p:ext uri="{BB962C8B-B14F-4D97-AF65-F5344CB8AC3E}">
        <p14:creationId xmlns:p14="http://schemas.microsoft.com/office/powerpoint/2010/main" val="291226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9</a:t>
            </a:fld>
            <a:endParaRPr lang="en-US"/>
          </a:p>
        </p:txBody>
      </p:sp>
    </p:spTree>
    <p:extLst>
      <p:ext uri="{BB962C8B-B14F-4D97-AF65-F5344CB8AC3E}">
        <p14:creationId xmlns:p14="http://schemas.microsoft.com/office/powerpoint/2010/main" val="326297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6739006-746F-45D7-9065-CAA4CB844F24}" type="datetimeFigureOut">
              <a:rPr lang="en-AU" smtClean="0"/>
              <a:pPr/>
              <a:t>6/03/2021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8B2B114F-C660-4B68-8DB1-86BFB2D8E134}" type="slidenum">
              <a:rPr lang="en-AU" smtClean="0"/>
              <a:pPr/>
              <a:t>‹#›</a:t>
            </a:fld>
            <a:endParaRPr lang="en-AU"/>
          </a:p>
        </p:txBody>
      </p:sp>
    </p:spTree>
    <p:extLst>
      <p:ext uri="{BB962C8B-B14F-4D97-AF65-F5344CB8AC3E}">
        <p14:creationId xmlns:p14="http://schemas.microsoft.com/office/powerpoint/2010/main" val="279441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Subtitle and Content">
    <p:spTree>
      <p:nvGrpSpPr>
        <p:cNvPr id="1" name=""/>
        <p:cNvGrpSpPr/>
        <p:nvPr/>
      </p:nvGrpSpPr>
      <p:grpSpPr>
        <a:xfrm>
          <a:off x="0" y="0"/>
          <a:ext cx="0" cy="0"/>
          <a:chOff x="0" y="0"/>
          <a:chExt cx="0" cy="0"/>
        </a:xfrm>
      </p:grpSpPr>
      <p:sp>
        <p:nvSpPr>
          <p:cNvPr id="13" name="Rectangle 8"/>
          <p:cNvSpPr>
            <a:spLocks noGrp="1" noChangeArrowheads="1"/>
          </p:cNvSpPr>
          <p:nvPr>
            <p:ph type="sldNum" sz="quarter" idx="4"/>
          </p:nvPr>
        </p:nvSpPr>
        <p:spPr bwMode="auto">
          <a:xfrm>
            <a:off x="10181167" y="6621464"/>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a:solidFill>
                  <a:srgbClr val="000000"/>
                </a:solidFill>
              </a:rPr>
              <a:t>Page </a:t>
            </a:r>
            <a:fld id="{5698A34F-157D-4FC3-B6AE-341A8B909DED}" type="slidenum">
              <a:rPr lang="en-US" smtClean="0">
                <a:solidFill>
                  <a:srgbClr val="000000"/>
                </a:solidFill>
              </a:rPr>
              <a:pPr/>
              <a:t>‹#›</a:t>
            </a:fld>
            <a:endParaRPr lang="en-US" dirty="0">
              <a:solidFill>
                <a:srgbClr val="000000"/>
              </a:solidFill>
            </a:endParaRPr>
          </a:p>
        </p:txBody>
      </p:sp>
      <p:sp>
        <p:nvSpPr>
          <p:cNvPr id="14" name="Rectangle 14"/>
          <p:cNvSpPr>
            <a:spLocks noGrp="1" noChangeArrowheads="1"/>
          </p:cNvSpPr>
          <p:nvPr>
            <p:ph type="ftr" sz="quarter" idx="3"/>
          </p:nvPr>
        </p:nvSpPr>
        <p:spPr bwMode="auto">
          <a:xfrm>
            <a:off x="768096" y="6475413"/>
            <a:ext cx="53340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solidFill>
                <a:srgbClr val="000000"/>
              </a:solidFill>
            </a:endParaRPr>
          </a:p>
        </p:txBody>
      </p:sp>
      <p:sp>
        <p:nvSpPr>
          <p:cNvPr id="15" name="Rectangle 6"/>
          <p:cNvSpPr>
            <a:spLocks noGrp="1" noChangeArrowheads="1"/>
          </p:cNvSpPr>
          <p:nvPr>
            <p:ph type="dt" sz="half" idx="2"/>
          </p:nvPr>
        </p:nvSpPr>
        <p:spPr bwMode="auto">
          <a:xfrm>
            <a:off x="10181167" y="6475413"/>
            <a:ext cx="1703917"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7E7CD980-7517-44FD-A024-1B2D9B9410C2}" type="datetime4">
              <a:rPr lang="en-US" smtClean="0">
                <a:solidFill>
                  <a:srgbClr val="000000"/>
                </a:solidFill>
              </a:rPr>
              <a:pPr/>
              <a:t>March 6, 2021</a:t>
            </a:fld>
            <a:endParaRPr lang="en-US" dirty="0">
              <a:solidFill>
                <a:srgbClr val="000000"/>
              </a:solidFill>
            </a:endParaRPr>
          </a:p>
        </p:txBody>
      </p:sp>
      <p:sp>
        <p:nvSpPr>
          <p:cNvPr id="6" name="Rectangle 8"/>
          <p:cNvSpPr>
            <a:spLocks noGrp="1" noChangeArrowheads="1"/>
          </p:cNvSpPr>
          <p:nvPr>
            <p:ph type="title"/>
          </p:nvPr>
        </p:nvSpPr>
        <p:spPr bwMode="gray">
          <a:xfrm>
            <a:off x="768096" y="464433"/>
            <a:ext cx="10551837"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5048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106986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53196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44673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01917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4445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14455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646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46340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6/03/2021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222839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6/03/2021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4003000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6/03/2021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1580518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6/03/2021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3545757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6A98EEA-24E8-4859-841E-A835EA402B0E}" type="slidenum">
              <a:rPr lang="en-US" smtClean="0"/>
              <a:pPr>
                <a:defRPr/>
              </a:pPr>
              <a:t>‹#›</a:t>
            </a:fld>
            <a:endParaRPr lang="en-US"/>
          </a:p>
        </p:txBody>
      </p:sp>
    </p:spTree>
    <p:extLst>
      <p:ext uri="{BB962C8B-B14F-4D97-AF65-F5344CB8AC3E}">
        <p14:creationId xmlns:p14="http://schemas.microsoft.com/office/powerpoint/2010/main" val="2559853960"/>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2436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id="{24244ECF-CC84-1440-85BB-E5AE1D7859DB}"/>
              </a:ext>
            </a:extLst>
          </p:cNvPr>
          <p:cNvSpPr>
            <a:spLocks noGrp="1"/>
          </p:cNvSpPr>
          <p:nvPr>
            <p:ph type="dt" sz="half" idx="10"/>
          </p:nvPr>
        </p:nvSpPr>
        <p:spPr/>
        <p:txBody>
          <a:bodyPr/>
          <a:lstStyle>
            <a:lvl1pPr>
              <a:defRPr/>
            </a:lvl1pPr>
          </a:lstStyle>
          <a:p>
            <a:pPr>
              <a:defRPr/>
            </a:pPr>
            <a:fld id="{74E6C512-0CC5-044A-AD74-297CF2B1F039}" type="datetimeFigureOut">
              <a:rPr lang="et-EE"/>
              <a:pPr>
                <a:defRPr/>
              </a:pPr>
              <a:t>06.03.2021</a:t>
            </a:fld>
            <a:endParaRPr lang="et-EE"/>
          </a:p>
        </p:txBody>
      </p:sp>
      <p:sp>
        <p:nvSpPr>
          <p:cNvPr id="5" name="Footer Placeholder 4">
            <a:extLst>
              <a:ext uri="{FF2B5EF4-FFF2-40B4-BE49-F238E27FC236}">
                <a16:creationId xmlns:a16="http://schemas.microsoft.com/office/drawing/2014/main" id="{AB8D33CD-555B-D846-A0AE-5754A1D21334}"/>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id="{65174DB0-2AD3-8349-9AA7-F13A645347A9}"/>
              </a:ext>
            </a:extLst>
          </p:cNvPr>
          <p:cNvSpPr>
            <a:spLocks noGrp="1"/>
          </p:cNvSpPr>
          <p:nvPr>
            <p:ph type="sldNum" sz="quarter" idx="12"/>
          </p:nvPr>
        </p:nvSpPr>
        <p:spPr/>
        <p:txBody>
          <a:bodyPr/>
          <a:lstStyle>
            <a:lvl1pPr>
              <a:defRPr/>
            </a:lvl1pPr>
          </a:lstStyle>
          <a:p>
            <a:fld id="{CDCC64A3-7A8D-8B44-B028-EEBE55A611A4}" type="slidenum">
              <a:rPr lang="et-EE" altLang="en-US"/>
              <a:pPr/>
              <a:t>‹#›</a:t>
            </a:fld>
            <a:endParaRPr lang="et-EE" altLang="en-US"/>
          </a:p>
        </p:txBody>
      </p:sp>
    </p:spTree>
    <p:extLst>
      <p:ext uri="{BB962C8B-B14F-4D97-AF65-F5344CB8AC3E}">
        <p14:creationId xmlns:p14="http://schemas.microsoft.com/office/powerpoint/2010/main" val="1197281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53EF3C7A-2124-4C90-AE49-1BFBEFA0B1E6}" type="datetimeFigureOut">
              <a:rPr lang="en-AU" smtClean="0"/>
              <a:pPr/>
              <a:t>6/03/2021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9208B0A-D2E3-417E-B38B-3B39440D3E62}" type="slidenum">
              <a:rPr lang="en-AU" smtClean="0"/>
              <a:pPr/>
              <a:t>‹#›</a:t>
            </a:fld>
            <a:endParaRPr lang="en-AU"/>
          </a:p>
        </p:txBody>
      </p:sp>
    </p:spTree>
    <p:extLst>
      <p:ext uri="{BB962C8B-B14F-4D97-AF65-F5344CB8AC3E}">
        <p14:creationId xmlns:p14="http://schemas.microsoft.com/office/powerpoint/2010/main" val="1211679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C4407C-AA41-8C4F-8000-63FAC6DE5C40}"/>
              </a:ext>
            </a:extLst>
          </p:cNvPr>
          <p:cNvSpPr/>
          <p:nvPr userDrawn="1"/>
        </p:nvSpPr>
        <p:spPr>
          <a:xfrm>
            <a:off x="0" y="-30057"/>
            <a:ext cx="12042913" cy="1195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pic>
        <p:nvPicPr>
          <p:cNvPr id="7" name="Picture 6">
            <a:extLst>
              <a:ext uri="{FF2B5EF4-FFF2-40B4-BE49-F238E27FC236}">
                <a16:creationId xmlns:a16="http://schemas.microsoft.com/office/drawing/2014/main" id="{41FE8229-5406-5645-A7D4-6F13B71A42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0993" b="1991"/>
          <a:stretch/>
        </p:blipFill>
        <p:spPr>
          <a:xfrm>
            <a:off x="-59634" y="-15875"/>
            <a:ext cx="3902765" cy="7096539"/>
          </a:xfrm>
          <a:prstGeom prst="rect">
            <a:avLst/>
          </a:prstGeom>
        </p:spPr>
      </p:pic>
      <p:pic>
        <p:nvPicPr>
          <p:cNvPr id="9" name="Picture 8">
            <a:extLst>
              <a:ext uri="{FF2B5EF4-FFF2-40B4-BE49-F238E27FC236}">
                <a16:creationId xmlns:a16="http://schemas.microsoft.com/office/drawing/2014/main" id="{8215E258-D5C6-8946-BF38-F05B7A30D6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8841" t="-231" b="-1"/>
          <a:stretch/>
        </p:blipFill>
        <p:spPr>
          <a:xfrm>
            <a:off x="6096000" y="0"/>
            <a:ext cx="6119191" cy="6873875"/>
          </a:xfrm>
          <a:prstGeom prst="rect">
            <a:avLst/>
          </a:prstGeom>
        </p:spPr>
      </p:pic>
    </p:spTree>
    <p:extLst>
      <p:ext uri="{BB962C8B-B14F-4D97-AF65-F5344CB8AC3E}">
        <p14:creationId xmlns:p14="http://schemas.microsoft.com/office/powerpoint/2010/main" val="473507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97478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029290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a:extLst>
              <a:ext uri="{FF2B5EF4-FFF2-40B4-BE49-F238E27FC236}">
                <a16:creationId xmlns:a16="http://schemas.microsoft.com/office/drawing/2014/main" id="{1FE1052F-8009-5145-B0F5-FF6CF6A31A26}"/>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68634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Footer Placeholder 12"/>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dirty="0"/>
          </a:p>
        </p:txBody>
      </p:sp>
      <p:sp>
        <p:nvSpPr>
          <p:cNvPr id="14" name="Slide Number Placeholder 13"/>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365516790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a:extLst>
              <a:ext uri="{FF2B5EF4-FFF2-40B4-BE49-F238E27FC236}">
                <a16:creationId xmlns:a16="http://schemas.microsoft.com/office/drawing/2014/main" id="{3B2C5356-CE48-CC45-A846-8CDE8A43E46A}"/>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578502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Rectangle 7">
            <a:extLst>
              <a:ext uri="{FF2B5EF4-FFF2-40B4-BE49-F238E27FC236}">
                <a16:creationId xmlns:a16="http://schemas.microsoft.com/office/drawing/2014/main" id="{64934699-84CB-A34E-8A2A-DEBC680A7C97}"/>
              </a:ext>
            </a:extLst>
          </p:cNvPr>
          <p:cNvSpPr/>
          <p:nvPr userDrawn="1"/>
        </p:nvSpPr>
        <p:spPr>
          <a:xfrm rot="5400000">
            <a:off x="2081951" y="1024563"/>
            <a:ext cx="5841263" cy="582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4F3FBD-5F31-9742-8BF1-A32E866DF2C6}"/>
              </a:ext>
            </a:extLst>
          </p:cNvPr>
          <p:cNvSpPr/>
          <p:nvPr userDrawn="1"/>
        </p:nvSpPr>
        <p:spPr>
          <a:xfrm rot="5400000">
            <a:off x="8559070" y="-1175325"/>
            <a:ext cx="1440247" cy="582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30901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5" name="Rectangle 4">
            <a:extLst>
              <a:ext uri="{FF2B5EF4-FFF2-40B4-BE49-F238E27FC236}">
                <a16:creationId xmlns:a16="http://schemas.microsoft.com/office/drawing/2014/main" id="{25D41763-06D1-AE46-81BA-3A32B432FD99}"/>
              </a:ext>
            </a:extLst>
          </p:cNvPr>
          <p:cNvSpPr/>
          <p:nvPr userDrawn="1"/>
        </p:nvSpPr>
        <p:spPr>
          <a:xfrm>
            <a:off x="0" y="1039906"/>
            <a:ext cx="6436659" cy="5818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2660E1-8BFE-1B47-B0D9-53A3EC7430AF}"/>
              </a:ext>
            </a:extLst>
          </p:cNvPr>
          <p:cNvSpPr/>
          <p:nvPr userDrawn="1"/>
        </p:nvSpPr>
        <p:spPr>
          <a:xfrm>
            <a:off x="-40341" y="1021977"/>
            <a:ext cx="7243482" cy="5818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554628-5F58-3E4A-9CD5-6F2CA5806AD2}"/>
              </a:ext>
            </a:extLst>
          </p:cNvPr>
          <p:cNvSpPr/>
          <p:nvPr userDrawn="1"/>
        </p:nvSpPr>
        <p:spPr>
          <a:xfrm>
            <a:off x="4966447" y="1013018"/>
            <a:ext cx="7243482" cy="133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959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a:extLst>
              <a:ext uri="{FF2B5EF4-FFF2-40B4-BE49-F238E27FC236}">
                <a16:creationId xmlns:a16="http://schemas.microsoft.com/office/drawing/2014/main" id="{70426B74-BBC6-9B41-AFB0-1ABD90C428E2}"/>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4816004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9547901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a:extLst>
              <a:ext uri="{FF2B5EF4-FFF2-40B4-BE49-F238E27FC236}">
                <a16:creationId xmlns:a16="http://schemas.microsoft.com/office/drawing/2014/main" id="{C3B85877-6747-C446-852D-62D3F49D953B}"/>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030630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582888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13" name="Footer Placeholder 12"/>
          <p:cNvSpPr>
            <a:spLocks noGrp="1"/>
          </p:cNvSpPr>
          <p:nvPr>
            <p:ph type="ftr" sz="quarter" idx="11"/>
          </p:nvPr>
        </p:nvSpPr>
        <p:spPr/>
        <p:txBody>
          <a:bodyPr/>
          <a:lstStyle/>
          <a:p>
            <a:endParaRPr lang="en-AU">
              <a:solidFill>
                <a:prstClr val="black">
                  <a:tint val="75000"/>
                </a:prstClr>
              </a:solidFill>
            </a:endParaRPr>
          </a:p>
        </p:txBody>
      </p:sp>
      <p:sp>
        <p:nvSpPr>
          <p:cNvPr id="14" name="Slide Number Placeholder 1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7"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384687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1"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
        <p:nvSpPr>
          <p:cNvPr id="14"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 – Font 30</a:t>
            </a:r>
          </a:p>
          <a:p>
            <a:pPr lvl="1"/>
            <a:r>
              <a:rPr lang="en-US" dirty="0"/>
              <a:t>Second level – Font 24</a:t>
            </a:r>
          </a:p>
          <a:p>
            <a:pPr lvl="2"/>
            <a:r>
              <a:rPr lang="en-US" dirty="0"/>
              <a:t>Third level – Font 21</a:t>
            </a:r>
          </a:p>
          <a:p>
            <a:pPr lvl="3"/>
            <a:r>
              <a:rPr lang="en-US" dirty="0"/>
              <a:t>Fourth level – Font 18</a:t>
            </a:r>
          </a:p>
          <a:p>
            <a:pPr lvl="4"/>
            <a:r>
              <a:rPr lang="en-US" dirty="0"/>
              <a:t>Fifth level – Font 18</a:t>
            </a:r>
          </a:p>
        </p:txBody>
      </p:sp>
    </p:spTree>
    <p:extLst>
      <p:ext uri="{BB962C8B-B14F-4D97-AF65-F5344CB8AC3E}">
        <p14:creationId xmlns:p14="http://schemas.microsoft.com/office/powerpoint/2010/main" val="16931524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p:cNvSpPr txBox="1">
            <a:spLocks/>
          </p:cNvSpPr>
          <p:nvPr userDrawn="1"/>
        </p:nvSpPr>
        <p:spPr>
          <a:xfrm>
            <a:off x="838200" y="490889"/>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b="1" kern="1200" baseline="0">
                <a:solidFill>
                  <a:schemeClr val="bg1"/>
                </a:solidFill>
                <a:latin typeface="+mj-lt"/>
                <a:ea typeface="+mj-ea"/>
                <a:cs typeface="+mj-cs"/>
              </a:defRPr>
            </a:lvl1pPr>
          </a:lstStyle>
          <a:p>
            <a:r>
              <a:rPr lang="en-US" sz="4000">
                <a:solidFill>
                  <a:prstClr val="white"/>
                </a:solidFill>
              </a:rPr>
              <a:t>1.1 Section – Font 40</a:t>
            </a:r>
            <a:endParaRPr lang="en-US" sz="4000" dirty="0">
              <a:solidFill>
                <a:prstClr val="white"/>
              </a:solidFill>
            </a:endParaRPr>
          </a:p>
        </p:txBody>
      </p:sp>
      <p:sp>
        <p:nvSpPr>
          <p:cNvPr id="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81499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6/03/2021</a:t>
            </a:fld>
            <a:endParaRPr lang="en-AU" dirty="0"/>
          </a:p>
        </p:txBody>
      </p:sp>
      <p:sp>
        <p:nvSpPr>
          <p:cNvPr id="4" name="Footer Placeholder 3"/>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5" name="Slide Number Placeholder 4"/>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
        <p:nvSpPr>
          <p:cNvPr id="14"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 – Font 30</a:t>
            </a:r>
          </a:p>
          <a:p>
            <a:pPr lvl="1"/>
            <a:r>
              <a:rPr lang="en-US" dirty="0"/>
              <a:t>Second level – Font 24</a:t>
            </a:r>
          </a:p>
          <a:p>
            <a:pPr lvl="2"/>
            <a:r>
              <a:rPr lang="en-US" dirty="0"/>
              <a:t>Third level – Font 21</a:t>
            </a:r>
          </a:p>
          <a:p>
            <a:pPr lvl="3"/>
            <a:r>
              <a:rPr lang="en-US" dirty="0"/>
              <a:t>Fourth level – Font 18</a:t>
            </a:r>
          </a:p>
          <a:p>
            <a:pPr lvl="4"/>
            <a:r>
              <a:rPr lang="en-US" dirty="0"/>
              <a:t>Fifth level – Font 18</a:t>
            </a:r>
          </a:p>
        </p:txBody>
      </p:sp>
    </p:spTree>
    <p:extLst>
      <p:ext uri="{BB962C8B-B14F-4D97-AF65-F5344CB8AC3E}">
        <p14:creationId xmlns:p14="http://schemas.microsoft.com/office/powerpoint/2010/main" val="441499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9"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8168306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1"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3563295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6"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7"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28361024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5"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6"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5424899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9"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15805232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4244404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4371447"/>
            <a:ext cx="10515600" cy="1325563"/>
          </a:xfrm>
          <a:prstGeom prst="rect">
            <a:avLst/>
          </a:prstGeom>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6/03/2021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27" t="842"/>
          <a:stretch/>
        </p:blipFill>
        <p:spPr>
          <a:xfrm>
            <a:off x="-38747" y="0"/>
            <a:ext cx="12221101" cy="6858000"/>
          </a:xfrm>
          <a:prstGeom prst="rect">
            <a:avLst/>
          </a:prstGeom>
        </p:spPr>
      </p:pic>
    </p:spTree>
    <p:extLst>
      <p:ext uri="{BB962C8B-B14F-4D97-AF65-F5344CB8AC3E}">
        <p14:creationId xmlns:p14="http://schemas.microsoft.com/office/powerpoint/2010/main" val="28435018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99F603-0E1D-4F38-9801-AC1AFEC85A9E}"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B08732F-9438-4EA6-84DE-9723577F4099}" type="slidenum">
              <a:rPr lang="en-AU" smtClean="0">
                <a:solidFill>
                  <a:prstClr val="black">
                    <a:tint val="75000"/>
                  </a:prstClr>
                </a:solidFill>
              </a:rPr>
              <a:pPr/>
              <a:t>‹#›</a:t>
            </a:fld>
            <a:endParaRPr lang="en-AU">
              <a:solidFill>
                <a:prstClr val="black">
                  <a:tint val="75000"/>
                </a:prstClr>
              </a:solidFill>
            </a:endParaRPr>
          </a:p>
        </p:txBody>
      </p:sp>
      <p:sp>
        <p:nvSpPr>
          <p:cNvPr id="7" name="TextBox 6"/>
          <p:cNvSpPr txBox="1"/>
          <p:nvPr userDrawn="1"/>
        </p:nvSpPr>
        <p:spPr>
          <a:xfrm>
            <a:off x="1296202" y="1559293"/>
            <a:ext cx="1347537" cy="1631216"/>
          </a:xfrm>
          <a:prstGeom prst="rect">
            <a:avLst/>
          </a:prstGeom>
          <a:noFill/>
        </p:spPr>
        <p:txBody>
          <a:bodyPr wrap="square" rtlCol="0">
            <a:spAutoFit/>
          </a:bodyPr>
          <a:lstStyle/>
          <a:p>
            <a:r>
              <a:rPr lang="en-AU" sz="10000" b="1" dirty="0">
                <a:solidFill>
                  <a:srgbClr val="009BDA"/>
                </a:solidFill>
                <a:cs typeface="Arial" panose="020B0604020202020204" pitchFamily="34" charset="0"/>
              </a:rPr>
              <a:t>1</a:t>
            </a:r>
          </a:p>
        </p:txBody>
      </p:sp>
      <p:cxnSp>
        <p:nvCxnSpPr>
          <p:cNvPr id="8" name="Straight Connector 7"/>
          <p:cNvCxnSpPr/>
          <p:nvPr userDrawn="1"/>
        </p:nvCxnSpPr>
        <p:spPr>
          <a:xfrm>
            <a:off x="2489733" y="1915428"/>
            <a:ext cx="0" cy="962527"/>
          </a:xfrm>
          <a:prstGeom prst="line">
            <a:avLst/>
          </a:prstGeom>
          <a:ln w="57150">
            <a:solidFill>
              <a:srgbClr val="009BDA"/>
            </a:solidFill>
          </a:ln>
        </p:spPr>
        <p:style>
          <a:lnRef idx="1">
            <a:schemeClr val="accent1"/>
          </a:lnRef>
          <a:fillRef idx="0">
            <a:schemeClr val="accent1"/>
          </a:fillRef>
          <a:effectRef idx="0">
            <a:schemeClr val="accent1"/>
          </a:effectRef>
          <a:fontRef idx="minor">
            <a:schemeClr val="tx1"/>
          </a:fontRef>
        </p:style>
      </p:cxnSp>
      <p:sp>
        <p:nvSpPr>
          <p:cNvPr id="9" name="Title Placeholder 1"/>
          <p:cNvSpPr txBox="1">
            <a:spLocks/>
          </p:cNvSpPr>
          <p:nvPr userDrawn="1"/>
        </p:nvSpPr>
        <p:spPr>
          <a:xfrm>
            <a:off x="2643739" y="2450250"/>
            <a:ext cx="8710061" cy="539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prstClr val="white"/>
                </a:solidFill>
                <a:cs typeface="Arial" panose="020B0604020202020204" pitchFamily="34" charset="0"/>
              </a:rPr>
              <a:t>1.1 Section – Font 30</a:t>
            </a:r>
          </a:p>
        </p:txBody>
      </p:sp>
      <p:sp>
        <p:nvSpPr>
          <p:cNvPr id="10" name="Title Placeholder 1"/>
          <p:cNvSpPr txBox="1">
            <a:spLocks/>
          </p:cNvSpPr>
          <p:nvPr userDrawn="1"/>
        </p:nvSpPr>
        <p:spPr>
          <a:xfrm>
            <a:off x="2643739" y="1915428"/>
            <a:ext cx="8710061"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4000" dirty="0">
                <a:solidFill>
                  <a:srgbClr val="009BDA"/>
                </a:solidFill>
                <a:cs typeface="Arial" panose="020B0604020202020204" pitchFamily="34" charset="0"/>
              </a:rPr>
              <a:t>Section title – Font 40</a:t>
            </a:r>
          </a:p>
        </p:txBody>
      </p:sp>
    </p:spTree>
    <p:extLst>
      <p:ext uri="{BB962C8B-B14F-4D97-AF65-F5344CB8AC3E}">
        <p14:creationId xmlns:p14="http://schemas.microsoft.com/office/powerpoint/2010/main" val="6557337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B2D01B-D84C-46FC-BDBB-98B8DB3A95EA}" type="datetimeFigureOut">
              <a:rPr lang="en-AU" smtClean="0">
                <a:solidFill>
                  <a:prstClr val="black">
                    <a:tint val="75000"/>
                  </a:prstClr>
                </a:solidFill>
              </a:rPr>
              <a:pPr/>
              <a:t>6/03/2021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F3A95063-D3B1-40B0-812C-47F62045ECC8}" type="slidenum">
              <a:rPr lang="en-AU" smtClean="0">
                <a:solidFill>
                  <a:prstClr val="black">
                    <a:tint val="75000"/>
                  </a:prstClr>
                </a:solidFill>
              </a:rPr>
              <a:pPr/>
              <a:t>‹#›</a:t>
            </a:fld>
            <a:endParaRPr lang="en-AU">
              <a:solidFill>
                <a:prstClr val="black">
                  <a:tint val="75000"/>
                </a:prstClr>
              </a:solidFill>
            </a:endParaRPr>
          </a:p>
        </p:txBody>
      </p:sp>
      <p:sp>
        <p:nvSpPr>
          <p:cNvPr id="7" name="TextBox 6"/>
          <p:cNvSpPr txBox="1"/>
          <p:nvPr userDrawn="1"/>
        </p:nvSpPr>
        <p:spPr>
          <a:xfrm>
            <a:off x="1296202" y="1559293"/>
            <a:ext cx="1347537" cy="1631216"/>
          </a:xfrm>
          <a:prstGeom prst="rect">
            <a:avLst/>
          </a:prstGeom>
          <a:noFill/>
        </p:spPr>
        <p:txBody>
          <a:bodyPr wrap="square" rtlCol="0">
            <a:spAutoFit/>
          </a:bodyPr>
          <a:lstStyle/>
          <a:p>
            <a:r>
              <a:rPr lang="en-AU" sz="10000" b="1" dirty="0">
                <a:solidFill>
                  <a:srgbClr val="0A3F7F"/>
                </a:solidFill>
                <a:cs typeface="Arial" panose="020B0604020202020204" pitchFamily="34" charset="0"/>
              </a:rPr>
              <a:t>1</a:t>
            </a:r>
          </a:p>
        </p:txBody>
      </p:sp>
      <p:cxnSp>
        <p:nvCxnSpPr>
          <p:cNvPr id="8" name="Straight Connector 7"/>
          <p:cNvCxnSpPr/>
          <p:nvPr userDrawn="1"/>
        </p:nvCxnSpPr>
        <p:spPr>
          <a:xfrm>
            <a:off x="2489733" y="1915428"/>
            <a:ext cx="0" cy="962527"/>
          </a:xfrm>
          <a:prstGeom prst="line">
            <a:avLst/>
          </a:prstGeom>
          <a:ln w="57150">
            <a:solidFill>
              <a:srgbClr val="0A3F7F"/>
            </a:solidFill>
          </a:ln>
        </p:spPr>
        <p:style>
          <a:lnRef idx="1">
            <a:schemeClr val="accent1"/>
          </a:lnRef>
          <a:fillRef idx="0">
            <a:schemeClr val="accent1"/>
          </a:fillRef>
          <a:effectRef idx="0">
            <a:schemeClr val="accent1"/>
          </a:effectRef>
          <a:fontRef idx="minor">
            <a:schemeClr val="tx1"/>
          </a:fontRef>
        </p:style>
      </p:cxnSp>
      <p:sp>
        <p:nvSpPr>
          <p:cNvPr id="9" name="Title Placeholder 1"/>
          <p:cNvSpPr txBox="1">
            <a:spLocks/>
          </p:cNvSpPr>
          <p:nvPr userDrawn="1"/>
        </p:nvSpPr>
        <p:spPr>
          <a:xfrm>
            <a:off x="2643739" y="2450250"/>
            <a:ext cx="8710061" cy="539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prstClr val="white"/>
                </a:solidFill>
                <a:cs typeface="Arial" panose="020B0604020202020204" pitchFamily="34" charset="0"/>
              </a:rPr>
              <a:t>1.1 Section – Font 30</a:t>
            </a:r>
          </a:p>
        </p:txBody>
      </p:sp>
      <p:sp>
        <p:nvSpPr>
          <p:cNvPr id="10" name="Title Placeholder 1"/>
          <p:cNvSpPr txBox="1">
            <a:spLocks/>
          </p:cNvSpPr>
          <p:nvPr userDrawn="1"/>
        </p:nvSpPr>
        <p:spPr>
          <a:xfrm>
            <a:off x="2643739" y="1915428"/>
            <a:ext cx="8710061"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4000" dirty="0">
                <a:solidFill>
                  <a:srgbClr val="0A3F7F"/>
                </a:solidFill>
                <a:cs typeface="Arial" panose="020B0604020202020204" pitchFamily="34" charset="0"/>
              </a:rPr>
              <a:t>Section title – Font 40</a:t>
            </a:r>
          </a:p>
        </p:txBody>
      </p:sp>
    </p:spTree>
    <p:extLst>
      <p:ext uri="{BB962C8B-B14F-4D97-AF65-F5344CB8AC3E}">
        <p14:creationId xmlns:p14="http://schemas.microsoft.com/office/powerpoint/2010/main" val="210652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6/03/2021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38053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6/03/2021</a:t>
            </a:fld>
            <a:endParaRPr lang="en-AU"/>
          </a:p>
        </p:txBody>
      </p:sp>
      <p:sp>
        <p:nvSpPr>
          <p:cNvPr id="6" name="Footer Placeholder 5"/>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75734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6/03/2021</a:t>
            </a:fld>
            <a:endParaRPr lang="en-AU"/>
          </a:p>
        </p:txBody>
      </p:sp>
      <p:sp>
        <p:nvSpPr>
          <p:cNvPr id="8" name="Footer Placeholder 7"/>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9" name="Slide Number Placeholder 8"/>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131624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320801"/>
            <a:ext cx="6172200" cy="4540251"/>
          </a:xfrm>
        </p:spPr>
        <p:txBody>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6/03/2021</a:t>
            </a:fld>
            <a:endParaRPr lang="en-AU"/>
          </a:p>
        </p:txBody>
      </p:sp>
      <p:sp>
        <p:nvSpPr>
          <p:cNvPr id="6" name="Footer Placeholder 5"/>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285553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6/03/2021</a:t>
            </a:fld>
            <a:endParaRPr lang="en-AU"/>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112577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image" Target="../media/image3.jpg"/><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heme" Target="../theme/theme3.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39006-746F-45D7-9065-CAA4CB844F24}" type="datetimeFigureOut">
              <a:rPr lang="en-AU" smtClean="0"/>
              <a:t>6/03/2021</a:t>
            </a:fld>
            <a:endParaRPr lang="en-A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B114F-C660-4B68-8DB1-86BFB2D8E134}" type="slidenum">
              <a:rPr lang="en-AU" smtClean="0"/>
              <a:t>‹#›</a:t>
            </a:fld>
            <a:endParaRPr lang="en-AU"/>
          </a:p>
        </p:txBody>
      </p:sp>
    </p:spTree>
    <p:extLst>
      <p:ext uri="{BB962C8B-B14F-4D97-AF65-F5344CB8AC3E}">
        <p14:creationId xmlns:p14="http://schemas.microsoft.com/office/powerpoint/2010/main" val="2830576848"/>
      </p:ext>
    </p:extLst>
  </p:cSld>
  <p:clrMap bg1="lt1" tx1="dk1" bg2="lt2" tx2="dk2" accent1="accent1" accent2="accent2" accent3="accent3" accent4="accent4" accent5="accent5" accent6="accent6" hlink="hlink" folHlink="folHlink"/>
  <p:sldLayoutIdLst>
    <p:sldLayoutId id="2147483686" r:id="rId1"/>
    <p:sldLayoutId id="2147483745" r:id="rId2"/>
    <p:sldLayoutId id="2147483662" r:id="rId3"/>
    <p:sldLayoutId id="2147483720" r:id="rId4"/>
    <p:sldLayoutId id="2147483663" r:id="rId5"/>
    <p:sldLayoutId id="2147483664" r:id="rId6"/>
    <p:sldLayoutId id="2147483665" r:id="rId7"/>
    <p:sldLayoutId id="2147483668" r:id="rId8"/>
    <p:sldLayoutId id="2147483670"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78" r:id="rId23"/>
    <p:sldLayoutId id="2147483780"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F3C7A-2124-4C90-AE49-1BFBEFA0B1E6}" type="datetimeFigureOut">
              <a:rPr lang="en-AU" smtClean="0"/>
              <a:t>6/03/2021</a:t>
            </a:fld>
            <a:endParaRPr lang="en-A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08B0A-D2E3-417E-B38B-3B39440D3E62}" type="slidenum">
              <a:rPr lang="en-AU" smtClean="0"/>
              <a:t>‹#›</a:t>
            </a:fld>
            <a:endParaRPr lang="en-AU"/>
          </a:p>
        </p:txBody>
      </p:sp>
    </p:spTree>
    <p:extLst>
      <p:ext uri="{BB962C8B-B14F-4D97-AF65-F5344CB8AC3E}">
        <p14:creationId xmlns:p14="http://schemas.microsoft.com/office/powerpoint/2010/main" val="788901518"/>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39006-746F-45D7-9065-CAA4CB844F24}" type="datetimeFigureOut">
              <a:rPr lang="en-AU" smtClean="0"/>
              <a:t>6/03/2021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B114F-C660-4B68-8DB1-86BFB2D8E134}" type="slidenum">
              <a:rPr lang="en-AU" smtClean="0"/>
              <a:t>‹#›</a:t>
            </a:fld>
            <a:endParaRPr lang="en-AU"/>
          </a:p>
        </p:txBody>
      </p:sp>
      <p:pic>
        <p:nvPicPr>
          <p:cNvPr id="7" name="Picture 6">
            <a:extLst>
              <a:ext uri="{FF2B5EF4-FFF2-40B4-BE49-F238E27FC236}">
                <a16:creationId xmlns:a16="http://schemas.microsoft.com/office/drawing/2014/main" id="{92FEFBD4-4B04-FB4E-975D-DABAF0DD7AE7}"/>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2510883" y="0"/>
            <a:ext cx="9681117" cy="6858000"/>
          </a:xfrm>
          <a:prstGeom prst="rect">
            <a:avLst/>
          </a:prstGeom>
        </p:spPr>
      </p:pic>
      <p:sp>
        <p:nvSpPr>
          <p:cNvPr id="8" name="Rectangle 7">
            <a:extLst>
              <a:ext uri="{FF2B5EF4-FFF2-40B4-BE49-F238E27FC236}">
                <a16:creationId xmlns:a16="http://schemas.microsoft.com/office/drawing/2014/main" id="{6B5C759C-3B2B-E94A-B57D-CBE526BEC7F2}"/>
              </a:ext>
            </a:extLst>
          </p:cNvPr>
          <p:cNvSpPr/>
          <p:nvPr userDrawn="1"/>
        </p:nvSpPr>
        <p:spPr>
          <a:xfrm>
            <a:off x="0" y="0"/>
            <a:ext cx="2955073" cy="1014761"/>
          </a:xfrm>
          <a:prstGeom prst="rect">
            <a:avLst/>
          </a:prstGeom>
          <a:solidFill>
            <a:srgbClr val="094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06976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5" r:id="rId21"/>
    <p:sldLayoutId id="2147483776" r:id="rId22"/>
    <p:sldLayoutId id="21474837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237" y="2267707"/>
            <a:ext cx="7534094" cy="1633037"/>
          </a:xfrm>
        </p:spPr>
        <p:txBody>
          <a:bodyPr>
            <a:normAutofit fontScale="90000"/>
          </a:bodyPr>
          <a:lstStyle/>
          <a:p>
            <a:r>
              <a:rPr lang="en-AU" b="1" dirty="0" err="1">
                <a:solidFill>
                  <a:srgbClr val="002060"/>
                </a:solidFill>
              </a:rPr>
              <a:t>Tích</a:t>
            </a:r>
            <a:r>
              <a:rPr lang="en-AU" b="1" dirty="0">
                <a:solidFill>
                  <a:srgbClr val="002060"/>
                </a:solidFill>
              </a:rPr>
              <a:t> </a:t>
            </a:r>
            <a:r>
              <a:rPr lang="en-AU" b="1" dirty="0" err="1">
                <a:solidFill>
                  <a:srgbClr val="002060"/>
                </a:solidFill>
              </a:rPr>
              <a:t>hợp</a:t>
            </a:r>
            <a:r>
              <a:rPr lang="en-AU" b="1" dirty="0">
                <a:solidFill>
                  <a:srgbClr val="002060"/>
                </a:solidFill>
              </a:rPr>
              <a:t> </a:t>
            </a:r>
            <a:r>
              <a:rPr lang="en-AU" b="1" dirty="0" err="1">
                <a:solidFill>
                  <a:srgbClr val="002060"/>
                </a:solidFill>
              </a:rPr>
              <a:t>các</a:t>
            </a:r>
            <a:r>
              <a:rPr lang="en-AU" b="1" dirty="0">
                <a:solidFill>
                  <a:srgbClr val="002060"/>
                </a:solidFill>
              </a:rPr>
              <a:t> </a:t>
            </a:r>
            <a:r>
              <a:rPr lang="en-AU" b="1" dirty="0" err="1">
                <a:solidFill>
                  <a:srgbClr val="002060"/>
                </a:solidFill>
              </a:rPr>
              <a:t>luồng</a:t>
            </a:r>
            <a:r>
              <a:rPr lang="en-AU" b="1" dirty="0">
                <a:solidFill>
                  <a:srgbClr val="002060"/>
                </a:solidFill>
              </a:rPr>
              <a:t> </a:t>
            </a:r>
            <a:r>
              <a:rPr lang="en-AU" b="1" dirty="0" err="1">
                <a:solidFill>
                  <a:srgbClr val="002060"/>
                </a:solidFill>
              </a:rPr>
              <a:t>bổ</a:t>
            </a:r>
            <a:r>
              <a:rPr lang="en-AU" b="1" dirty="0">
                <a:solidFill>
                  <a:srgbClr val="002060"/>
                </a:solidFill>
              </a:rPr>
              <a:t> sung</a:t>
            </a:r>
          </a:p>
        </p:txBody>
      </p:sp>
    </p:spTree>
    <p:extLst>
      <p:ext uri="{BB962C8B-B14F-4D97-AF65-F5344CB8AC3E}">
        <p14:creationId xmlns:p14="http://schemas.microsoft.com/office/powerpoint/2010/main" val="386526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Mã</a:t>
              </a:r>
              <a:r>
                <a:rPr lang="en-GB" sz="2800" b="1" dirty="0"/>
                <a:t> QR Code </a:t>
              </a:r>
              <a:r>
                <a:rPr lang="en-GB" sz="2800" b="1" dirty="0" err="1"/>
                <a:t>là</a:t>
              </a:r>
              <a:r>
                <a:rPr lang="en-GB" sz="2800" b="1" dirty="0"/>
                <a:t> </a:t>
              </a:r>
              <a:r>
                <a:rPr lang="en-GB" sz="2800" b="1" dirty="0" err="1"/>
                <a:t>gì</a:t>
              </a:r>
              <a:r>
                <a:rPr lang="en-GB" sz="2800" b="1" dirty="0"/>
                <a:t>?</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TextBox 52">
            <a:extLst>
              <a:ext uri="{FF2B5EF4-FFF2-40B4-BE49-F238E27FC236}">
                <a16:creationId xmlns:a16="http://schemas.microsoft.com/office/drawing/2014/main" id="{DA0881B5-093A-42EA-AFEE-47A5D045495B}"/>
              </a:ext>
            </a:extLst>
          </p:cNvPr>
          <p:cNvSpPr txBox="1"/>
          <p:nvPr/>
        </p:nvSpPr>
        <p:spPr>
          <a:xfrm>
            <a:off x="883421" y="2579021"/>
            <a:ext cx="10293937" cy="461665"/>
          </a:xfrm>
          <a:prstGeom prst="rect">
            <a:avLst/>
          </a:prstGeom>
          <a:noFill/>
        </p:spPr>
        <p:txBody>
          <a:bodyPr wrap="square" rtlCol="0">
            <a:spAutoFit/>
          </a:bodyPr>
          <a:lstStyle/>
          <a:p>
            <a:r>
              <a:rPr lang="en-US" sz="2400" dirty="0"/>
              <a:t>+ QR Code </a:t>
            </a:r>
            <a:r>
              <a:rPr lang="en-US" sz="2400" dirty="0" err="1"/>
              <a:t>là</a:t>
            </a:r>
            <a:r>
              <a:rPr lang="en-US" sz="2400" dirty="0"/>
              <a:t> </a:t>
            </a:r>
            <a:r>
              <a:rPr lang="en-US" sz="2400" dirty="0" err="1"/>
              <a:t>viết</a:t>
            </a:r>
            <a:r>
              <a:rPr lang="en-US" sz="2400" dirty="0"/>
              <a:t> </a:t>
            </a:r>
            <a:r>
              <a:rPr lang="en-US" sz="2400" dirty="0" err="1"/>
              <a:t>tắt</a:t>
            </a:r>
            <a:r>
              <a:rPr lang="en-US" sz="2400" dirty="0"/>
              <a:t> </a:t>
            </a:r>
            <a:r>
              <a:rPr lang="en-US" sz="2400" dirty="0" err="1"/>
              <a:t>của</a:t>
            </a:r>
            <a:r>
              <a:rPr lang="en-US" sz="2400" dirty="0"/>
              <a:t> Quick response code hay </a:t>
            </a:r>
            <a:r>
              <a:rPr lang="en-US" sz="2400" dirty="0" err="1"/>
              <a:t>còn</a:t>
            </a:r>
            <a:r>
              <a:rPr lang="en-US" sz="2400" dirty="0"/>
              <a:t> </a:t>
            </a:r>
            <a:r>
              <a:rPr lang="en-US" sz="2400" dirty="0" err="1"/>
              <a:t>gọi</a:t>
            </a:r>
            <a:r>
              <a:rPr lang="en-US" sz="2400" dirty="0"/>
              <a:t> </a:t>
            </a:r>
            <a:r>
              <a:rPr lang="en-US" sz="2400" dirty="0" err="1"/>
              <a:t>là</a:t>
            </a:r>
            <a:r>
              <a:rPr lang="en-US" sz="2400" dirty="0"/>
              <a:t> </a:t>
            </a:r>
            <a:r>
              <a:rPr lang="en-US" sz="2400" dirty="0" err="1"/>
              <a:t>mã</a:t>
            </a:r>
            <a:r>
              <a:rPr lang="en-US" sz="2400" dirty="0"/>
              <a:t> </a:t>
            </a:r>
            <a:r>
              <a:rPr lang="en-US" sz="2400" dirty="0" err="1"/>
              <a:t>vạch</a:t>
            </a:r>
            <a:r>
              <a:rPr lang="en-US" sz="2400" dirty="0"/>
              <a:t> ma </a:t>
            </a:r>
            <a:r>
              <a:rPr lang="en-US" sz="2400" dirty="0" err="1"/>
              <a:t>trận</a:t>
            </a:r>
            <a:endParaRPr lang="en-GB" sz="2400" dirty="0"/>
          </a:p>
        </p:txBody>
      </p:sp>
      <p:pic>
        <p:nvPicPr>
          <p:cNvPr id="6" name="Graphic 5">
            <a:extLst>
              <a:ext uri="{FF2B5EF4-FFF2-40B4-BE49-F238E27FC236}">
                <a16:creationId xmlns:a16="http://schemas.microsoft.com/office/drawing/2014/main" id="{E4F4AB1C-8971-45CE-9BDE-BB4CBFF16B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0465" y="3040686"/>
            <a:ext cx="2991716" cy="2991716"/>
          </a:xfrm>
          <a:prstGeom prst="rect">
            <a:avLst/>
          </a:prstGeom>
        </p:spPr>
      </p:pic>
    </p:spTree>
    <p:extLst>
      <p:ext uri="{BB962C8B-B14F-4D97-AF65-F5344CB8AC3E}">
        <p14:creationId xmlns:p14="http://schemas.microsoft.com/office/powerpoint/2010/main" val="3957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Đặc</a:t>
              </a:r>
              <a:r>
                <a:rPr lang="en-GB" sz="2800" b="1" dirty="0"/>
                <a:t> </a:t>
              </a:r>
              <a:r>
                <a:rPr lang="en-GB" sz="2800" b="1" dirty="0" err="1"/>
                <a:t>điểm</a:t>
              </a:r>
              <a:r>
                <a:rPr lang="en-GB" sz="2800" b="1" dirty="0"/>
                <a:t> </a:t>
              </a:r>
              <a:r>
                <a:rPr lang="en-GB" sz="2800" b="1" dirty="0" err="1"/>
                <a:t>của</a:t>
              </a:r>
              <a:r>
                <a:rPr lang="en-GB" sz="2800" b="1" dirty="0"/>
                <a:t> </a:t>
              </a:r>
              <a:r>
                <a:rPr lang="en-GB" sz="2800" b="1" dirty="0" err="1"/>
                <a:t>mã</a:t>
              </a:r>
              <a:r>
                <a:rPr lang="en-GB" sz="2800" b="1" dirty="0"/>
                <a:t> QR</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TextBox 52">
            <a:extLst>
              <a:ext uri="{FF2B5EF4-FFF2-40B4-BE49-F238E27FC236}">
                <a16:creationId xmlns:a16="http://schemas.microsoft.com/office/drawing/2014/main" id="{DA0881B5-093A-42EA-AFEE-47A5D045495B}"/>
              </a:ext>
            </a:extLst>
          </p:cNvPr>
          <p:cNvSpPr txBox="1"/>
          <p:nvPr/>
        </p:nvSpPr>
        <p:spPr>
          <a:xfrm>
            <a:off x="883421" y="2274854"/>
            <a:ext cx="10293937" cy="523220"/>
          </a:xfrm>
          <a:prstGeom prst="rect">
            <a:avLst/>
          </a:prstGeom>
          <a:noFill/>
        </p:spPr>
        <p:txBody>
          <a:bodyPr wrap="square" rtlCol="0">
            <a:spAutoFit/>
          </a:bodyPr>
          <a:lstStyle/>
          <a:p>
            <a:r>
              <a:rPr lang="en-US" sz="2800" dirty="0"/>
              <a:t>+ C</a:t>
            </a:r>
            <a:r>
              <a:rPr lang="vi-VN" sz="2800" dirty="0"/>
              <a:t>hứa rất nhiều thông tin quan trọng và được bảo mật rất tốt</a:t>
            </a:r>
            <a:endParaRPr lang="en-GB" sz="2800" dirty="0"/>
          </a:p>
        </p:txBody>
      </p:sp>
      <p:sp>
        <p:nvSpPr>
          <p:cNvPr id="13" name="TextBox 12">
            <a:extLst>
              <a:ext uri="{FF2B5EF4-FFF2-40B4-BE49-F238E27FC236}">
                <a16:creationId xmlns:a16="http://schemas.microsoft.com/office/drawing/2014/main" id="{BCEE6339-897E-441D-834F-E72718E39032}"/>
              </a:ext>
            </a:extLst>
          </p:cNvPr>
          <p:cNvSpPr txBox="1"/>
          <p:nvPr/>
        </p:nvSpPr>
        <p:spPr>
          <a:xfrm>
            <a:off x="883420" y="2983899"/>
            <a:ext cx="11308580" cy="523220"/>
          </a:xfrm>
          <a:prstGeom prst="rect">
            <a:avLst/>
          </a:prstGeom>
          <a:noFill/>
        </p:spPr>
        <p:txBody>
          <a:bodyPr wrap="square" rtlCol="0">
            <a:spAutoFit/>
          </a:bodyPr>
          <a:lstStyle/>
          <a:p>
            <a:r>
              <a:rPr lang="en-US" sz="2800" dirty="0"/>
              <a:t>+ </a:t>
            </a:r>
            <a:r>
              <a:rPr lang="vi-VN" sz="2800" dirty="0"/>
              <a:t>Có thể được đọc một cách nhanh chóng ở nhiều góc độ khác nhau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324" y="1532771"/>
            <a:ext cx="5046377" cy="5046377"/>
          </a:xfrm>
          <a:prstGeom prst="rect">
            <a:avLst/>
          </a:prstGeom>
        </p:spPr>
      </p:pic>
      <p:sp>
        <p:nvSpPr>
          <p:cNvPr id="4" name="Rectangle 3"/>
          <p:cNvSpPr/>
          <p:nvPr/>
        </p:nvSpPr>
        <p:spPr>
          <a:xfrm>
            <a:off x="5600169" y="2610601"/>
            <a:ext cx="564411" cy="550936"/>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6408024" y="2627375"/>
            <a:ext cx="564411" cy="550936"/>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5600168" y="3474263"/>
            <a:ext cx="564411" cy="550936"/>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6365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3" grpId="0"/>
      <p:bldP spid="4"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Đặc</a:t>
              </a:r>
              <a:r>
                <a:rPr lang="en-GB" sz="2800" b="1" dirty="0"/>
                <a:t> </a:t>
              </a:r>
              <a:r>
                <a:rPr lang="en-GB" sz="2800" b="1" dirty="0" err="1"/>
                <a:t>điểm</a:t>
              </a:r>
              <a:r>
                <a:rPr lang="en-GB" sz="2800" b="1" dirty="0"/>
                <a:t> </a:t>
              </a:r>
              <a:r>
                <a:rPr lang="en-GB" sz="2800" b="1" dirty="0" err="1"/>
                <a:t>của</a:t>
              </a:r>
              <a:r>
                <a:rPr lang="en-GB" sz="2800" b="1" dirty="0"/>
                <a:t> </a:t>
              </a:r>
              <a:r>
                <a:rPr lang="en-GB" sz="2800" b="1" dirty="0" err="1"/>
                <a:t>mã</a:t>
              </a:r>
              <a:r>
                <a:rPr lang="en-GB" sz="2800" b="1" dirty="0"/>
                <a:t> QR</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Graphic 5">
            <a:extLst>
              <a:ext uri="{FF2B5EF4-FFF2-40B4-BE49-F238E27FC236}">
                <a16:creationId xmlns:a16="http://schemas.microsoft.com/office/drawing/2014/main" id="{E4F4AB1C-8971-45CE-9BDE-BB4CBFF16B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3062" y="5569489"/>
            <a:ext cx="1328592" cy="1328592"/>
          </a:xfrm>
          <a:prstGeom prst="rect">
            <a:avLst/>
          </a:prstGeom>
        </p:spPr>
      </p:pic>
      <p:sp>
        <p:nvSpPr>
          <p:cNvPr id="14" name="TextBox 13">
            <a:extLst>
              <a:ext uri="{FF2B5EF4-FFF2-40B4-BE49-F238E27FC236}">
                <a16:creationId xmlns:a16="http://schemas.microsoft.com/office/drawing/2014/main" id="{341A6B67-C002-4904-99A6-0E34103447D9}"/>
              </a:ext>
            </a:extLst>
          </p:cNvPr>
          <p:cNvSpPr txBox="1"/>
          <p:nvPr/>
        </p:nvSpPr>
        <p:spPr>
          <a:xfrm>
            <a:off x="883420" y="2439602"/>
            <a:ext cx="11308580" cy="954107"/>
          </a:xfrm>
          <a:prstGeom prst="rect">
            <a:avLst/>
          </a:prstGeom>
          <a:noFill/>
        </p:spPr>
        <p:txBody>
          <a:bodyPr wrap="square" rtlCol="0">
            <a:spAutoFit/>
          </a:bodyPr>
          <a:lstStyle/>
          <a:p>
            <a:r>
              <a:rPr lang="en-US" sz="2800" dirty="0"/>
              <a:t>+ </a:t>
            </a:r>
            <a:r>
              <a:rPr lang="en-US" sz="2800" dirty="0" err="1"/>
              <a:t>Ngay</a:t>
            </a:r>
            <a:r>
              <a:rPr lang="en-US" sz="2800" dirty="0"/>
              <a:t> </a:t>
            </a:r>
            <a:r>
              <a:rPr lang="en-US" sz="2800" dirty="0" err="1"/>
              <a:t>cả</a:t>
            </a:r>
            <a:r>
              <a:rPr lang="en-US" sz="2800" dirty="0"/>
              <a:t> </a:t>
            </a:r>
            <a:r>
              <a:rPr lang="en-US" sz="2800" dirty="0" err="1"/>
              <a:t>khi</a:t>
            </a:r>
            <a:r>
              <a:rPr lang="en-US" sz="2800" dirty="0"/>
              <a:t> QR code </a:t>
            </a:r>
            <a:r>
              <a:rPr lang="en-US" sz="2800" dirty="0" err="1"/>
              <a:t>bị</a:t>
            </a:r>
            <a:r>
              <a:rPr lang="en-US" sz="2800" dirty="0"/>
              <a:t> </a:t>
            </a:r>
            <a:r>
              <a:rPr lang="en-US" sz="2800" dirty="0" err="1"/>
              <a:t>bẩn</a:t>
            </a:r>
            <a:r>
              <a:rPr lang="en-US" sz="2800" dirty="0"/>
              <a:t> hay </a:t>
            </a:r>
            <a:r>
              <a:rPr lang="en-US" sz="2800" dirty="0" err="1"/>
              <a:t>hỏng</a:t>
            </a:r>
            <a:r>
              <a:rPr lang="en-US" sz="2800" dirty="0"/>
              <a:t>, ta </a:t>
            </a:r>
            <a:r>
              <a:rPr lang="en-US" sz="2800" dirty="0" err="1"/>
              <a:t>vẫn</a:t>
            </a:r>
            <a:r>
              <a:rPr lang="en-US" sz="2800" dirty="0"/>
              <a:t> </a:t>
            </a:r>
            <a:r>
              <a:rPr lang="en-US" sz="2800" dirty="0" err="1"/>
              <a:t>có</a:t>
            </a:r>
            <a:r>
              <a:rPr lang="en-US" sz="2800" dirty="0"/>
              <a:t> </a:t>
            </a:r>
            <a:r>
              <a:rPr lang="en-US" sz="2800" dirty="0" err="1"/>
              <a:t>thể</a:t>
            </a:r>
            <a:r>
              <a:rPr lang="en-US" sz="2800" dirty="0"/>
              <a:t> </a:t>
            </a:r>
            <a:r>
              <a:rPr lang="en-US" sz="2800" dirty="0" err="1"/>
              <a:t>khôi</a:t>
            </a:r>
            <a:r>
              <a:rPr lang="en-US" sz="2800" dirty="0"/>
              <a:t> </a:t>
            </a:r>
            <a:r>
              <a:rPr lang="en-US" sz="2800" dirty="0" err="1"/>
              <a:t>phục</a:t>
            </a:r>
            <a:r>
              <a:rPr lang="en-US" sz="2800" dirty="0"/>
              <a:t> </a:t>
            </a:r>
            <a:r>
              <a:rPr lang="en-US" sz="2800" dirty="0" err="1"/>
              <a:t>thông</a:t>
            </a:r>
            <a:r>
              <a:rPr lang="en-US" sz="2800" dirty="0"/>
              <a:t> tin </a:t>
            </a:r>
            <a:r>
              <a:rPr lang="en-US" sz="2800" dirty="0" err="1"/>
              <a:t>chứa</a:t>
            </a:r>
            <a:r>
              <a:rPr lang="en-US" sz="2800" dirty="0"/>
              <a:t> </a:t>
            </a:r>
            <a:r>
              <a:rPr lang="en-US" sz="2800" dirty="0" err="1"/>
              <a:t>trong</a:t>
            </a:r>
            <a:r>
              <a:rPr lang="en-US" sz="2800" dirty="0"/>
              <a:t> </a:t>
            </a:r>
            <a:r>
              <a:rPr lang="en-US" sz="2800" dirty="0" err="1"/>
              <a:t>nó</a:t>
            </a:r>
            <a:endParaRPr lang="en-US" sz="2800" dirty="0"/>
          </a:p>
        </p:txBody>
      </p:sp>
      <p:sp>
        <p:nvSpPr>
          <p:cNvPr id="15" name="TextBox 14">
            <a:extLst>
              <a:ext uri="{FF2B5EF4-FFF2-40B4-BE49-F238E27FC236}">
                <a16:creationId xmlns:a16="http://schemas.microsoft.com/office/drawing/2014/main" id="{341A6B67-C002-4904-99A6-0E34103447D9}"/>
              </a:ext>
            </a:extLst>
          </p:cNvPr>
          <p:cNvSpPr txBox="1"/>
          <p:nvPr/>
        </p:nvSpPr>
        <p:spPr>
          <a:xfrm>
            <a:off x="883420" y="3978707"/>
            <a:ext cx="11308580" cy="954107"/>
          </a:xfrm>
          <a:prstGeom prst="rect">
            <a:avLst/>
          </a:prstGeom>
          <a:noFill/>
        </p:spPr>
        <p:txBody>
          <a:bodyPr wrap="square" rtlCol="0">
            <a:spAutoFit/>
          </a:bodyPr>
          <a:lstStyle/>
          <a:p>
            <a:r>
              <a:rPr lang="en-US" sz="2800" dirty="0"/>
              <a:t>+ </a:t>
            </a:r>
            <a:r>
              <a:rPr lang="vi-VN" sz="2800" dirty="0"/>
              <a:t>Có thể đọc được thông tin bằng kỹ thuật xử lý hình ảnh của Camera</a:t>
            </a:r>
          </a:p>
          <a:p>
            <a:endParaRPr lang="en-US" sz="2800" dirty="0"/>
          </a:p>
        </p:txBody>
      </p:sp>
    </p:spTree>
    <p:extLst>
      <p:ext uri="{BB962C8B-B14F-4D97-AF65-F5344CB8AC3E}">
        <p14:creationId xmlns:p14="http://schemas.microsoft.com/office/powerpoint/2010/main" val="272513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pic>
        <p:nvPicPr>
          <p:cNvPr id="4" name="Picture 3" descr="Diagram&#10;&#10;Description automatically generated">
            <a:extLst>
              <a:ext uri="{FF2B5EF4-FFF2-40B4-BE49-F238E27FC236}">
                <a16:creationId xmlns:a16="http://schemas.microsoft.com/office/drawing/2014/main" id="{38A8CE5C-29EC-4ED1-BA62-AED65860A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218" y="1101662"/>
            <a:ext cx="10155381" cy="5675375"/>
          </a:xfrm>
          <a:prstGeom prst="rect">
            <a:avLst/>
          </a:prstGeom>
        </p:spPr>
      </p:pic>
    </p:spTree>
    <p:extLst>
      <p:ext uri="{BB962C8B-B14F-4D97-AF65-F5344CB8AC3E}">
        <p14:creationId xmlns:p14="http://schemas.microsoft.com/office/powerpoint/2010/main" val="204896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4" y="-36576"/>
            <a:ext cx="5772150"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HOÀN TRẢ (REFUND)</a:t>
            </a:r>
          </a:p>
        </p:txBody>
      </p:sp>
      <p:sp>
        <p:nvSpPr>
          <p:cNvPr id="10" name="CustomShape 3"/>
          <p:cNvSpPr/>
          <p:nvPr/>
        </p:nvSpPr>
        <p:spPr>
          <a:xfrm>
            <a:off x="1490796" y="1406048"/>
            <a:ext cx="7861020"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lại</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khách</a:t>
            </a:r>
            <a:r>
              <a:rPr lang="en-US" b="1" spc="-1" dirty="0">
                <a:latin typeface="Tahoma"/>
                <a:ea typeface="Tahoma"/>
              </a:rPr>
              <a:t> </a:t>
            </a:r>
            <a:r>
              <a:rPr lang="en-US" b="1" spc="-1" dirty="0" err="1">
                <a:latin typeface="Tahoma"/>
                <a:ea typeface="Tahoma"/>
              </a:rPr>
              <a:t>hàng</a:t>
            </a:r>
            <a:endParaRPr lang="en-US" spc="-1" dirty="0">
              <a:latin typeface="Arial"/>
            </a:endParaRPr>
          </a:p>
        </p:txBody>
      </p:sp>
      <p:sp>
        <p:nvSpPr>
          <p:cNvPr id="11" name="CustomShape 4"/>
          <p:cNvSpPr/>
          <p:nvPr/>
        </p:nvSpPr>
        <p:spPr>
          <a:xfrm>
            <a:off x="807685" y="1612124"/>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2" name="CustomShape 5"/>
          <p:cNvSpPr/>
          <p:nvPr/>
        </p:nvSpPr>
        <p:spPr>
          <a:xfrm>
            <a:off x="827931" y="1632372"/>
            <a:ext cx="290304" cy="291641"/>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3" name="CustomShape 6"/>
          <p:cNvSpPr/>
          <p:nvPr/>
        </p:nvSpPr>
        <p:spPr>
          <a:xfrm>
            <a:off x="845238" y="164968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14" name="CustomShape 7"/>
          <p:cNvSpPr/>
          <p:nvPr/>
        </p:nvSpPr>
        <p:spPr>
          <a:xfrm>
            <a:off x="845238" y="1649682"/>
            <a:ext cx="255690" cy="255716"/>
          </a:xfrm>
          <a:prstGeom prst="ellipse">
            <a:avLst/>
          </a:prstGeom>
          <a:gradFill>
            <a:gsLst>
              <a:gs pos="0">
                <a:srgbClr val="FFCC00"/>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15" name="CustomShape 8"/>
          <p:cNvSpPr/>
          <p:nvPr/>
        </p:nvSpPr>
        <p:spPr>
          <a:xfrm>
            <a:off x="863851" y="166829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16" name="CustomShape 9"/>
          <p:cNvSpPr/>
          <p:nvPr/>
        </p:nvSpPr>
        <p:spPr>
          <a:xfrm>
            <a:off x="863851" y="1668297"/>
            <a:ext cx="219769" cy="219792"/>
          </a:xfrm>
          <a:prstGeom prst="ellipse">
            <a:avLst/>
          </a:prstGeom>
          <a:gradFill>
            <a:gsLst>
              <a:gs pos="0">
                <a:srgbClr val="FFCC00"/>
              </a:gs>
              <a:gs pos="100000">
                <a:srgbClr val="7B6200"/>
              </a:gs>
            </a:gsLst>
            <a:lin ang="13500000"/>
          </a:gradFill>
          <a:ln>
            <a:noFill/>
          </a:ln>
        </p:spPr>
        <p:style>
          <a:lnRef idx="0">
            <a:scrgbClr r="0" g="0" b="0"/>
          </a:lnRef>
          <a:fillRef idx="0">
            <a:scrgbClr r="0" g="0" b="0"/>
          </a:fillRef>
          <a:effectRef idx="0">
            <a:scrgbClr r="0" g="0" b="0"/>
          </a:effectRef>
          <a:fontRef idx="minor"/>
        </p:style>
      </p:sp>
      <p:sp>
        <p:nvSpPr>
          <p:cNvPr id="17" name="CustomShape 10"/>
          <p:cNvSpPr/>
          <p:nvPr/>
        </p:nvSpPr>
        <p:spPr>
          <a:xfrm>
            <a:off x="824992" y="3699189"/>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8" name="CustomShape 11"/>
          <p:cNvSpPr/>
          <p:nvPr/>
        </p:nvSpPr>
        <p:spPr>
          <a:xfrm>
            <a:off x="845238" y="3719111"/>
            <a:ext cx="290304"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9" name="CustomShape 12"/>
          <p:cNvSpPr/>
          <p:nvPr/>
        </p:nvSpPr>
        <p:spPr>
          <a:xfrm>
            <a:off x="862545" y="3736420"/>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20" name="CustomShape 13"/>
          <p:cNvSpPr/>
          <p:nvPr/>
        </p:nvSpPr>
        <p:spPr>
          <a:xfrm>
            <a:off x="862545" y="3736420"/>
            <a:ext cx="255690" cy="255716"/>
          </a:xfrm>
          <a:prstGeom prst="ellipse">
            <a:avLst/>
          </a:prstGeom>
          <a:gradFill>
            <a:gsLst>
              <a:gs pos="0">
                <a:srgbClr val="0F5267"/>
              </a:gs>
              <a:gs pos="100000">
                <a:srgbClr val="21B3E1"/>
              </a:gs>
            </a:gsLst>
            <a:lin ang="5400000"/>
          </a:gradFill>
          <a:ln>
            <a:noFill/>
          </a:ln>
        </p:spPr>
        <p:style>
          <a:lnRef idx="0">
            <a:scrgbClr r="0" g="0" b="0"/>
          </a:lnRef>
          <a:fillRef idx="0">
            <a:scrgbClr r="0" g="0" b="0"/>
          </a:fillRef>
          <a:effectRef idx="0">
            <a:scrgbClr r="0" g="0" b="0"/>
          </a:effectRef>
          <a:fontRef idx="minor"/>
        </p:style>
      </p:sp>
      <p:sp>
        <p:nvSpPr>
          <p:cNvPr id="21" name="CustomShape 14"/>
          <p:cNvSpPr/>
          <p:nvPr/>
        </p:nvSpPr>
        <p:spPr>
          <a:xfrm>
            <a:off x="881159" y="3755362"/>
            <a:ext cx="219769" cy="219465"/>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22" name="CustomShape 15"/>
          <p:cNvSpPr/>
          <p:nvPr/>
        </p:nvSpPr>
        <p:spPr>
          <a:xfrm>
            <a:off x="881159" y="3755362"/>
            <a:ext cx="219769" cy="219465"/>
          </a:xfrm>
          <a:prstGeom prst="ellipse">
            <a:avLst/>
          </a:prstGeom>
          <a:gradFill>
            <a:gsLst>
              <a:gs pos="0">
                <a:srgbClr val="21B3E1"/>
              </a:gs>
              <a:gs pos="100000">
                <a:srgbClr val="0F566C"/>
              </a:gs>
            </a:gsLst>
            <a:lin ang="13500000"/>
          </a:gradFill>
          <a:ln>
            <a:noFill/>
          </a:ln>
        </p:spPr>
        <p:style>
          <a:lnRef idx="0">
            <a:scrgbClr r="0" g="0" b="0"/>
          </a:lnRef>
          <a:fillRef idx="0">
            <a:scrgbClr r="0" g="0" b="0"/>
          </a:fillRef>
          <a:effectRef idx="0">
            <a:scrgbClr r="0" g="0" b="0"/>
          </a:effectRef>
          <a:fontRef idx="minor"/>
        </p:style>
      </p:sp>
      <p:sp>
        <p:nvSpPr>
          <p:cNvPr id="29" name="CustomShape 22"/>
          <p:cNvSpPr/>
          <p:nvPr/>
        </p:nvSpPr>
        <p:spPr>
          <a:xfrm>
            <a:off x="1490796" y="2408763"/>
            <a:ext cx="7861020" cy="828874"/>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Được</a:t>
            </a:r>
            <a:r>
              <a:rPr lang="en-US" b="1" spc="-1" dirty="0">
                <a:latin typeface="Tahoma"/>
                <a:ea typeface="Tahoma"/>
              </a:rPr>
              <a:t> </a:t>
            </a:r>
            <a:r>
              <a:rPr lang="en-US" b="1" spc="-1" dirty="0" err="1">
                <a:latin typeface="Tahoma"/>
                <a:ea typeface="Tahoma"/>
              </a:rPr>
              <a:t>thực</a:t>
            </a:r>
            <a:r>
              <a:rPr lang="en-US" b="1" spc="-1" dirty="0">
                <a:latin typeface="Tahoma"/>
                <a:ea typeface="Tahoma"/>
              </a:rPr>
              <a:t> </a:t>
            </a:r>
            <a:r>
              <a:rPr lang="en-US" b="1" spc="-1" dirty="0" err="1">
                <a:latin typeface="Tahoma"/>
                <a:ea typeface="Tahoma"/>
              </a:rPr>
              <a:t>hiện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một</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đã</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tất</a:t>
            </a:r>
            <a:r>
              <a:rPr lang="en-US" b="1" spc="-1" dirty="0">
                <a:latin typeface="Tahoma"/>
                <a:ea typeface="Tahoma"/>
              </a:rPr>
              <a:t> </a:t>
            </a:r>
            <a:r>
              <a:rPr lang="en-US" b="1" spc="-1" dirty="0" err="1">
                <a:latin typeface="Tahoma"/>
                <a:ea typeface="Tahoma"/>
              </a:rPr>
              <a:t>trước</a:t>
            </a:r>
            <a:r>
              <a:rPr lang="en-US" b="1" spc="-1" dirty="0">
                <a:latin typeface="Tahoma"/>
                <a:ea typeface="Tahoma"/>
              </a:rPr>
              <a:t> </a:t>
            </a:r>
            <a:r>
              <a:rPr lang="en-US" b="1" spc="-1" dirty="0" err="1">
                <a:latin typeface="Tahoma"/>
                <a:ea typeface="Tahoma"/>
              </a:rPr>
              <a:t>đó</a:t>
            </a:r>
            <a:endParaRPr lang="en-US" b="1" spc="-1" dirty="0">
              <a:latin typeface="Tahoma"/>
              <a:ea typeface="Tahoma"/>
            </a:endParaRPr>
          </a:p>
        </p:txBody>
      </p:sp>
      <p:sp>
        <p:nvSpPr>
          <p:cNvPr id="30" name="CustomShape 23"/>
          <p:cNvSpPr/>
          <p:nvPr/>
        </p:nvSpPr>
        <p:spPr>
          <a:xfrm>
            <a:off x="824992" y="2657785"/>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1" name="CustomShape 24"/>
          <p:cNvSpPr/>
          <p:nvPr/>
        </p:nvSpPr>
        <p:spPr>
          <a:xfrm>
            <a:off x="845238" y="2678034"/>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2" name="CustomShape 25"/>
          <p:cNvSpPr/>
          <p:nvPr/>
        </p:nvSpPr>
        <p:spPr>
          <a:xfrm>
            <a:off x="862545" y="2695343"/>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33" name="CustomShape 26"/>
          <p:cNvSpPr/>
          <p:nvPr/>
        </p:nvSpPr>
        <p:spPr>
          <a:xfrm>
            <a:off x="862545" y="2695343"/>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34" name="CustomShape 27"/>
          <p:cNvSpPr/>
          <p:nvPr/>
        </p:nvSpPr>
        <p:spPr>
          <a:xfrm>
            <a:off x="881159" y="2713958"/>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35" name="CustomShape 28"/>
          <p:cNvSpPr/>
          <p:nvPr/>
        </p:nvSpPr>
        <p:spPr>
          <a:xfrm>
            <a:off x="881159" y="2713958"/>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sp>
        <p:nvSpPr>
          <p:cNvPr id="36" name="CustomShape 32"/>
          <p:cNvSpPr/>
          <p:nvPr/>
        </p:nvSpPr>
        <p:spPr>
          <a:xfrm>
            <a:off x="1509735" y="3492950"/>
            <a:ext cx="7861021"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Có</a:t>
            </a:r>
            <a:r>
              <a:rPr lang="en-US" b="1" spc="-1" dirty="0">
                <a:latin typeface="Tahoma"/>
                <a:ea typeface="Tahoma"/>
              </a:rPr>
              <a:t> </a:t>
            </a:r>
            <a:r>
              <a:rPr lang="en-US" b="1" spc="-1" dirty="0" err="1">
                <a:latin typeface="Tahoma"/>
                <a:ea typeface="Tahoma"/>
              </a:rPr>
              <a:t>thể</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trả</a:t>
            </a:r>
            <a:r>
              <a:rPr lang="en-US" b="1" spc="-1" dirty="0">
                <a:latin typeface="Tahoma"/>
                <a:ea typeface="Tahoma"/>
              </a:rPr>
              <a:t> </a:t>
            </a:r>
            <a:r>
              <a:rPr lang="en-US" b="1" spc="-1" dirty="0" err="1">
                <a:latin typeface="Tahoma"/>
                <a:ea typeface="Tahoma"/>
              </a:rPr>
              <a:t>nhiều</a:t>
            </a:r>
            <a:r>
              <a:rPr lang="en-US" b="1" spc="-1" dirty="0">
                <a:latin typeface="Tahoma"/>
                <a:ea typeface="Tahoma"/>
              </a:rPr>
              <a:t> </a:t>
            </a:r>
            <a:r>
              <a:rPr lang="en-US" b="1" spc="-1" dirty="0" err="1">
                <a:latin typeface="Tahoma"/>
                <a:ea typeface="Tahoma"/>
              </a:rPr>
              <a:t>lần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cùng</a:t>
            </a:r>
            <a:r>
              <a:rPr lang="en-US" b="1" spc="-1" dirty="0">
                <a:latin typeface="Tahoma"/>
                <a:ea typeface="Tahoma"/>
              </a:rPr>
              <a:t> </a:t>
            </a:r>
            <a:r>
              <a:rPr lang="en-US" b="1" spc="-1" dirty="0" err="1">
                <a:latin typeface="Tahoma"/>
                <a:ea typeface="Tahoma"/>
              </a:rPr>
              <a:t>một</a:t>
            </a:r>
            <a:r>
              <a:rPr lang="en-US" b="1" spc="-1" dirty="0">
                <a:latin typeface="Tahoma"/>
                <a:ea typeface="Tahoma"/>
              </a:rPr>
              <a:t> </a:t>
            </a:r>
            <a:r>
              <a:rPr lang="en-US" b="1" spc="-1" dirty="0" err="1">
                <a:latin typeface="Tahoma"/>
                <a:ea typeface="Tahoma"/>
              </a:rPr>
              <a:t>đơn</a:t>
            </a:r>
            <a:r>
              <a:rPr lang="en-US" b="1" spc="-1" dirty="0">
                <a:latin typeface="Tahoma"/>
                <a:ea typeface="Tahoma"/>
              </a:rPr>
              <a:t> </a:t>
            </a:r>
            <a:r>
              <a:rPr lang="en-US" b="1" spc="-1" dirty="0" err="1">
                <a:latin typeface="Tahoma"/>
                <a:ea typeface="Tahoma"/>
              </a:rPr>
              <a:t>hàng</a:t>
            </a:r>
            <a:endParaRPr lang="en-US" spc="-1" dirty="0">
              <a:latin typeface="Arial"/>
            </a:endParaRPr>
          </a:p>
        </p:txBody>
      </p:sp>
      <p:pic>
        <p:nvPicPr>
          <p:cNvPr id="26" name="Picture 25" descr="Icon&#10;&#10;Description automatically generated">
            <a:extLst>
              <a:ext uri="{FF2B5EF4-FFF2-40B4-BE49-F238E27FC236}">
                <a16:creationId xmlns:a16="http://schemas.microsoft.com/office/drawing/2014/main" id="{636C6ED7-6B75-4B1B-8278-F367A4BBE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
        <p:nvSpPr>
          <p:cNvPr id="27" name="CustomShape 22">
            <a:extLst>
              <a:ext uri="{FF2B5EF4-FFF2-40B4-BE49-F238E27FC236}">
                <a16:creationId xmlns:a16="http://schemas.microsoft.com/office/drawing/2014/main" id="{00A2A8A4-2042-473E-92BF-77601D1BE558}"/>
              </a:ext>
            </a:extLst>
          </p:cNvPr>
          <p:cNvSpPr/>
          <p:nvPr/>
        </p:nvSpPr>
        <p:spPr>
          <a:xfrm>
            <a:off x="1382707" y="4490918"/>
            <a:ext cx="7917189" cy="828874"/>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Tổng</a:t>
            </a:r>
            <a:r>
              <a:rPr lang="en-US" b="1" spc="-1" dirty="0">
                <a:latin typeface="Tahoma"/>
                <a:ea typeface="Tahoma"/>
              </a:rPr>
              <a:t> </a:t>
            </a:r>
            <a:r>
              <a:rPr lang="en-US" b="1" spc="-1" dirty="0" err="1">
                <a:latin typeface="Tahoma"/>
                <a:ea typeface="Tahoma"/>
              </a:rPr>
              <a:t>số</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trả</a:t>
            </a:r>
            <a:r>
              <a:rPr lang="en-US" b="1" spc="-1" dirty="0">
                <a:latin typeface="Tahoma"/>
                <a:ea typeface="Tahoma"/>
              </a:rPr>
              <a:t> </a:t>
            </a:r>
            <a:r>
              <a:rPr lang="en-US" b="1" spc="-1" dirty="0" err="1">
                <a:latin typeface="Tahoma"/>
                <a:ea typeface="Tahoma"/>
              </a:rPr>
              <a:t>không</a:t>
            </a:r>
            <a:r>
              <a:rPr lang="en-US" b="1" spc="-1" dirty="0">
                <a:latin typeface="Tahoma"/>
                <a:ea typeface="Tahoma"/>
              </a:rPr>
              <a:t> </a:t>
            </a:r>
            <a:r>
              <a:rPr lang="en-US" b="1" spc="-1" dirty="0" err="1">
                <a:latin typeface="Tahoma"/>
                <a:ea typeface="Tahoma"/>
              </a:rPr>
              <a:t>vượt</a:t>
            </a:r>
            <a:r>
              <a:rPr lang="en-US" b="1" spc="-1" dirty="0">
                <a:latin typeface="Tahoma"/>
                <a:ea typeface="Tahoma"/>
              </a:rPr>
              <a:t> </a:t>
            </a:r>
            <a:r>
              <a:rPr lang="en-US" b="1" spc="-1" dirty="0" err="1">
                <a:latin typeface="Tahoma"/>
                <a:ea typeface="Tahoma"/>
              </a:rPr>
              <a:t>quá</a:t>
            </a:r>
            <a:r>
              <a:rPr lang="en-US" b="1" spc="-1" dirty="0">
                <a:latin typeface="Tahoma"/>
                <a:ea typeface="Tahoma"/>
              </a:rPr>
              <a:t> </a:t>
            </a:r>
            <a:r>
              <a:rPr lang="en-US" b="1" spc="-1" dirty="0" err="1">
                <a:latin typeface="Tahoma"/>
                <a:ea typeface="Tahoma"/>
              </a:rPr>
              <a:t>số</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trong</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gốc</a:t>
            </a:r>
            <a:endParaRPr lang="en-US" b="1" spc="-1" dirty="0">
              <a:latin typeface="Tahoma"/>
              <a:ea typeface="Tahoma"/>
            </a:endParaRPr>
          </a:p>
        </p:txBody>
      </p:sp>
      <p:sp>
        <p:nvSpPr>
          <p:cNvPr id="37" name="CustomShape 23">
            <a:extLst>
              <a:ext uri="{FF2B5EF4-FFF2-40B4-BE49-F238E27FC236}">
                <a16:creationId xmlns:a16="http://schemas.microsoft.com/office/drawing/2014/main" id="{635CDE05-CF76-4F4C-BC42-ED8D243E7588}"/>
              </a:ext>
            </a:extLst>
          </p:cNvPr>
          <p:cNvSpPr/>
          <p:nvPr/>
        </p:nvSpPr>
        <p:spPr>
          <a:xfrm>
            <a:off x="807685" y="4727687"/>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8" name="CustomShape 24">
            <a:extLst>
              <a:ext uri="{FF2B5EF4-FFF2-40B4-BE49-F238E27FC236}">
                <a16:creationId xmlns:a16="http://schemas.microsoft.com/office/drawing/2014/main" id="{8AFAC0F2-A46D-456C-926A-EB92F9EFDFDD}"/>
              </a:ext>
            </a:extLst>
          </p:cNvPr>
          <p:cNvSpPr/>
          <p:nvPr/>
        </p:nvSpPr>
        <p:spPr>
          <a:xfrm>
            <a:off x="827931" y="4747936"/>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9" name="CustomShape 25">
            <a:extLst>
              <a:ext uri="{FF2B5EF4-FFF2-40B4-BE49-F238E27FC236}">
                <a16:creationId xmlns:a16="http://schemas.microsoft.com/office/drawing/2014/main" id="{2411B8AA-73C9-4E0C-923E-8DE996EB9057}"/>
              </a:ext>
            </a:extLst>
          </p:cNvPr>
          <p:cNvSpPr/>
          <p:nvPr/>
        </p:nvSpPr>
        <p:spPr>
          <a:xfrm>
            <a:off x="845238" y="4765245"/>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40" name="CustomShape 26">
            <a:extLst>
              <a:ext uri="{FF2B5EF4-FFF2-40B4-BE49-F238E27FC236}">
                <a16:creationId xmlns:a16="http://schemas.microsoft.com/office/drawing/2014/main" id="{6FA0E235-C46E-43E2-80AB-ABCECD95FCB4}"/>
              </a:ext>
            </a:extLst>
          </p:cNvPr>
          <p:cNvSpPr/>
          <p:nvPr/>
        </p:nvSpPr>
        <p:spPr>
          <a:xfrm>
            <a:off x="845238" y="4765245"/>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41" name="CustomShape 27">
            <a:extLst>
              <a:ext uri="{FF2B5EF4-FFF2-40B4-BE49-F238E27FC236}">
                <a16:creationId xmlns:a16="http://schemas.microsoft.com/office/drawing/2014/main" id="{73C9A63E-4508-4332-B3DF-954DF3888336}"/>
              </a:ext>
            </a:extLst>
          </p:cNvPr>
          <p:cNvSpPr/>
          <p:nvPr/>
        </p:nvSpPr>
        <p:spPr>
          <a:xfrm>
            <a:off x="863852" y="4783860"/>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42" name="CustomShape 28">
            <a:extLst>
              <a:ext uri="{FF2B5EF4-FFF2-40B4-BE49-F238E27FC236}">
                <a16:creationId xmlns:a16="http://schemas.microsoft.com/office/drawing/2014/main" id="{D75B7299-C9D0-4648-A035-E86B471F53CA}"/>
              </a:ext>
            </a:extLst>
          </p:cNvPr>
          <p:cNvSpPr/>
          <p:nvPr/>
        </p:nvSpPr>
        <p:spPr>
          <a:xfrm>
            <a:off x="863852" y="4783860"/>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71949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par>
                                <p:cTn id="17" presetID="16" presetClass="entr" presetSubtype="2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down)">
                                      <p:cBhvr>
                                        <p:cTn id="30" dur="500"/>
                                        <p:tgtEl>
                                          <p:spTgt spid="30"/>
                                        </p:tgtEl>
                                      </p:cBhvr>
                                    </p:animEffect>
                                  </p:childTnLst>
                                </p:cTn>
                              </p:par>
                              <p:par>
                                <p:cTn id="31" presetID="22" presetClass="entr" presetSubtype="4"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500"/>
                                        <p:tgtEl>
                                          <p:spTgt spid="31"/>
                                        </p:tgtEl>
                                      </p:cBhvr>
                                    </p:animEffect>
                                  </p:childTnLst>
                                </p:cTn>
                              </p:par>
                              <p:par>
                                <p:cTn id="34" presetID="2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00"/>
                                        <p:tgtEl>
                                          <p:spTgt spid="32"/>
                                        </p:tgtEl>
                                      </p:cBhvr>
                                    </p:animEffect>
                                  </p:childTnLst>
                                </p:cTn>
                              </p:par>
                              <p:par>
                                <p:cTn id="37" presetID="22" presetClass="entr" presetSubtype="4"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500"/>
                                        <p:tgtEl>
                                          <p:spTgt spid="33"/>
                                        </p:tgtEl>
                                      </p:cBhvr>
                                    </p:animEffect>
                                  </p:childTnLst>
                                </p:cTn>
                              </p:par>
                              <p:par>
                                <p:cTn id="40" presetID="22" presetClass="entr" presetSubtype="4"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par>
                                <p:cTn id="43" presetID="22" presetClass="entr" presetSubtype="4"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down)">
                                      <p:cBhvr>
                                        <p:cTn id="45" dur="500"/>
                                        <p:tgtEl>
                                          <p:spTgt spid="3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par>
                                <p:cTn id="54" presetID="22" presetClass="entr" presetSubtype="4"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2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par>
                                <p:cTn id="63" presetID="22" presetClass="entr" presetSubtype="4"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par>
                                <p:cTn id="66" presetID="22" presetClass="entr" presetSubtype="4"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down)">
                                      <p:cBhvr>
                                        <p:cTn id="71" dur="500"/>
                                        <p:tgtEl>
                                          <p:spTgt spid="3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22" presetClass="entr" presetSubtype="4"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down)">
                                      <p:cBhvr>
                                        <p:cTn id="79" dur="500"/>
                                        <p:tgtEl>
                                          <p:spTgt spid="38"/>
                                        </p:tgtEl>
                                      </p:cBhvr>
                                    </p:animEffect>
                                  </p:childTnLst>
                                </p:cTn>
                              </p:par>
                              <p:par>
                                <p:cTn id="80" presetID="22" presetClass="entr" presetSubtype="4"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par>
                                <p:cTn id="83" presetID="22" presetClass="entr" presetSubtype="4"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down)">
                                      <p:cBhvr>
                                        <p:cTn id="85" dur="500"/>
                                        <p:tgtEl>
                                          <p:spTgt spid="40"/>
                                        </p:tgtEl>
                                      </p:cBhvr>
                                    </p:animEffect>
                                  </p:childTnLst>
                                </p:cTn>
                              </p:par>
                              <p:par>
                                <p:cTn id="86" presetID="22" presetClass="entr" presetSubtype="4" fill="hold"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wipe(down)">
                                      <p:cBhvr>
                                        <p:cTn id="88" dur="500"/>
                                        <p:tgtEl>
                                          <p:spTgt spid="41"/>
                                        </p:tgtEl>
                                      </p:cBhvr>
                                    </p:animEffect>
                                  </p:childTnLst>
                                </p:cTn>
                              </p:par>
                              <p:par>
                                <p:cTn id="89" presetID="2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down)">
                                      <p:cBhvr>
                                        <p:cTn id="91" dur="500"/>
                                        <p:tgtEl>
                                          <p:spTgt spid="4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3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4" y="-36576"/>
            <a:ext cx="5772150"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a:solidFill>
                  <a:schemeClr val="bg1"/>
                </a:solidFill>
                <a:latin typeface="Arial" pitchFamily="34" charset="0"/>
                <a:ea typeface="Tahoma" panose="020B0604030504040204" pitchFamily="34" charset="0"/>
                <a:cs typeface="Arial" pitchFamily="34" charset="0"/>
              </a:rPr>
              <a:t>HOÀN TRẢ (REFUND)</a:t>
            </a:r>
            <a:endParaRPr lang="en-AU" sz="3200" b="1" dirty="0">
              <a:solidFill>
                <a:schemeClr val="bg1"/>
              </a:solidFill>
              <a:latin typeface="Arial" pitchFamily="34" charset="0"/>
              <a:ea typeface="Tahoma" panose="020B0604030504040204" pitchFamily="34" charset="0"/>
              <a:cs typeface="Arial" pitchFamily="34" charset="0"/>
            </a:endParaRPr>
          </a:p>
        </p:txBody>
      </p:sp>
      <p:pic>
        <p:nvPicPr>
          <p:cNvPr id="4" name="Picture 3" descr="Graphical user interface, diagram&#10;&#10;Description automatically generated">
            <a:extLst>
              <a:ext uri="{FF2B5EF4-FFF2-40B4-BE49-F238E27FC236}">
                <a16:creationId xmlns:a16="http://schemas.microsoft.com/office/drawing/2014/main" id="{B997E4CA-A402-400E-B32C-8B8E9B036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23" y="1336431"/>
            <a:ext cx="9829800" cy="5292968"/>
          </a:xfrm>
          <a:prstGeom prst="rect">
            <a:avLst/>
          </a:prstGeom>
        </p:spPr>
      </p:pic>
    </p:spTree>
    <p:extLst>
      <p:ext uri="{BB962C8B-B14F-4D97-AF65-F5344CB8AC3E}">
        <p14:creationId xmlns:p14="http://schemas.microsoft.com/office/powerpoint/2010/main" val="140814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5" y="-36576"/>
            <a:ext cx="8375905"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HỦY GIAO DỊCH (VOID PURCHASE)</a:t>
            </a:r>
          </a:p>
        </p:txBody>
      </p:sp>
      <p:sp>
        <p:nvSpPr>
          <p:cNvPr id="10" name="CustomShape 3"/>
          <p:cNvSpPr/>
          <p:nvPr/>
        </p:nvSpPr>
        <p:spPr>
          <a:xfrm>
            <a:off x="1490796" y="1253009"/>
            <a:ext cx="7486948" cy="1042818"/>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Có</a:t>
            </a:r>
            <a:r>
              <a:rPr lang="en-US" b="1" spc="-1" dirty="0">
                <a:latin typeface="Tahoma"/>
                <a:ea typeface="Tahoma"/>
              </a:rPr>
              <a:t> </a:t>
            </a:r>
            <a:r>
              <a:rPr lang="en-US" b="1" spc="-1" dirty="0" err="1">
                <a:latin typeface="Tahoma"/>
                <a:ea typeface="Tahoma"/>
              </a:rPr>
              <a:t>tác</a:t>
            </a:r>
            <a:r>
              <a:rPr lang="en-US" b="1" spc="-1" dirty="0">
                <a:latin typeface="Tahoma"/>
                <a:ea typeface="Tahoma"/>
              </a:rPr>
              <a:t> </a:t>
            </a:r>
            <a:r>
              <a:rPr lang="en-US" b="1" spc="-1" dirty="0" err="1">
                <a:latin typeface="Tahoma"/>
                <a:ea typeface="Tahoma"/>
              </a:rPr>
              <a:t>dụng</a:t>
            </a:r>
            <a:r>
              <a:rPr lang="en-US" b="1" spc="-1" dirty="0">
                <a:latin typeface="Tahoma"/>
                <a:ea typeface="Tahoma"/>
              </a:rPr>
              <a:t> </a:t>
            </a:r>
            <a:r>
              <a:rPr lang="en-US" b="1" spc="-1" dirty="0" err="1">
                <a:latin typeface="Tahoma"/>
                <a:ea typeface="Tahoma"/>
              </a:rPr>
              <a:t>hủy</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trước</a:t>
            </a:r>
            <a:r>
              <a:rPr lang="en-US" b="1" spc="-1" dirty="0">
                <a:latin typeface="Tahoma"/>
                <a:ea typeface="Tahoma"/>
              </a:rPr>
              <a:t> </a:t>
            </a:r>
            <a:r>
              <a:rPr lang="en-US" b="1" spc="-1" dirty="0" err="1">
                <a:latin typeface="Tahoma"/>
                <a:ea typeface="Tahoma"/>
              </a:rPr>
              <a:t>đó</a:t>
            </a:r>
            <a:endParaRPr lang="en-US" spc="-1" dirty="0">
              <a:latin typeface="Arial"/>
            </a:endParaRPr>
          </a:p>
        </p:txBody>
      </p:sp>
      <p:sp>
        <p:nvSpPr>
          <p:cNvPr id="11" name="CustomShape 4"/>
          <p:cNvSpPr/>
          <p:nvPr/>
        </p:nvSpPr>
        <p:spPr>
          <a:xfrm>
            <a:off x="807685" y="1612124"/>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2" name="CustomShape 5"/>
          <p:cNvSpPr/>
          <p:nvPr/>
        </p:nvSpPr>
        <p:spPr>
          <a:xfrm>
            <a:off x="827931" y="1632372"/>
            <a:ext cx="290304" cy="291641"/>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3" name="CustomShape 6"/>
          <p:cNvSpPr/>
          <p:nvPr/>
        </p:nvSpPr>
        <p:spPr>
          <a:xfrm>
            <a:off x="845238" y="164968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14" name="CustomShape 7"/>
          <p:cNvSpPr/>
          <p:nvPr/>
        </p:nvSpPr>
        <p:spPr>
          <a:xfrm>
            <a:off x="845238" y="1649682"/>
            <a:ext cx="255690" cy="255716"/>
          </a:xfrm>
          <a:prstGeom prst="ellipse">
            <a:avLst/>
          </a:prstGeom>
          <a:gradFill>
            <a:gsLst>
              <a:gs pos="0">
                <a:srgbClr val="FFCC00"/>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15" name="CustomShape 8"/>
          <p:cNvSpPr/>
          <p:nvPr/>
        </p:nvSpPr>
        <p:spPr>
          <a:xfrm>
            <a:off x="863851" y="166829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16" name="CustomShape 9"/>
          <p:cNvSpPr/>
          <p:nvPr/>
        </p:nvSpPr>
        <p:spPr>
          <a:xfrm>
            <a:off x="863851" y="1668297"/>
            <a:ext cx="219769" cy="219792"/>
          </a:xfrm>
          <a:prstGeom prst="ellipse">
            <a:avLst/>
          </a:prstGeom>
          <a:gradFill>
            <a:gsLst>
              <a:gs pos="0">
                <a:srgbClr val="FFCC00"/>
              </a:gs>
              <a:gs pos="100000">
                <a:srgbClr val="7B6200"/>
              </a:gs>
            </a:gsLst>
            <a:lin ang="13500000"/>
          </a:gradFill>
          <a:ln>
            <a:noFill/>
          </a:ln>
        </p:spPr>
        <p:style>
          <a:lnRef idx="0">
            <a:scrgbClr r="0" g="0" b="0"/>
          </a:lnRef>
          <a:fillRef idx="0">
            <a:scrgbClr r="0" g="0" b="0"/>
          </a:fillRef>
          <a:effectRef idx="0">
            <a:scrgbClr r="0" g="0" b="0"/>
          </a:effectRef>
          <a:fontRef idx="minor"/>
        </p:style>
      </p:sp>
      <p:sp>
        <p:nvSpPr>
          <p:cNvPr id="29" name="CustomShape 22"/>
          <p:cNvSpPr/>
          <p:nvPr/>
        </p:nvSpPr>
        <p:spPr>
          <a:xfrm>
            <a:off x="1490795" y="2660210"/>
            <a:ext cx="7486949" cy="1042818"/>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dirty="0"/>
              <a:t>  </a:t>
            </a:r>
            <a:r>
              <a:rPr lang="vi-VN" b="1" dirty="0"/>
              <a:t>Người bán chỉ có thể thực hiện một giao dịch 'Void Purchase' trên</a:t>
            </a:r>
            <a:br>
              <a:rPr lang="en-US" b="1" dirty="0"/>
            </a:br>
            <a:r>
              <a:rPr lang="vi-VN" b="1" dirty="0"/>
              <a:t> </a:t>
            </a:r>
            <a:r>
              <a:rPr lang="en-US" b="1" dirty="0"/>
              <a:t> </a:t>
            </a:r>
            <a:r>
              <a:rPr lang="vi-VN" b="1" dirty="0"/>
              <a:t>giao dịch ‘Purchase’ ban đầu</a:t>
            </a:r>
            <a:endParaRPr lang="en-US" b="1" spc="-1" dirty="0">
              <a:latin typeface="Tahoma"/>
              <a:ea typeface="Tahoma"/>
            </a:endParaRPr>
          </a:p>
        </p:txBody>
      </p:sp>
      <p:sp>
        <p:nvSpPr>
          <p:cNvPr id="30" name="CustomShape 23"/>
          <p:cNvSpPr/>
          <p:nvPr/>
        </p:nvSpPr>
        <p:spPr>
          <a:xfrm>
            <a:off x="824992" y="3016204"/>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1" name="CustomShape 24"/>
          <p:cNvSpPr/>
          <p:nvPr/>
        </p:nvSpPr>
        <p:spPr>
          <a:xfrm>
            <a:off x="845238" y="3036453"/>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2" name="CustomShape 25"/>
          <p:cNvSpPr/>
          <p:nvPr/>
        </p:nvSpPr>
        <p:spPr>
          <a:xfrm>
            <a:off x="862545" y="305376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33" name="CustomShape 26"/>
          <p:cNvSpPr/>
          <p:nvPr/>
        </p:nvSpPr>
        <p:spPr>
          <a:xfrm>
            <a:off x="862545" y="3053762"/>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34" name="CustomShape 27"/>
          <p:cNvSpPr/>
          <p:nvPr/>
        </p:nvSpPr>
        <p:spPr>
          <a:xfrm>
            <a:off x="881159" y="307237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35" name="CustomShape 28"/>
          <p:cNvSpPr/>
          <p:nvPr/>
        </p:nvSpPr>
        <p:spPr>
          <a:xfrm>
            <a:off x="881159" y="3072377"/>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pic>
        <p:nvPicPr>
          <p:cNvPr id="26" name="Picture 25" descr="Icon&#10;&#10;Description automatically generated">
            <a:extLst>
              <a:ext uri="{FF2B5EF4-FFF2-40B4-BE49-F238E27FC236}">
                <a16:creationId xmlns:a16="http://schemas.microsoft.com/office/drawing/2014/main" id="{636C6ED7-6B75-4B1B-8278-F367A4BBE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Tree>
    <p:extLst>
      <p:ext uri="{BB962C8B-B14F-4D97-AF65-F5344CB8AC3E}">
        <p14:creationId xmlns:p14="http://schemas.microsoft.com/office/powerpoint/2010/main" val="186385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down)">
                                      <p:cBhvr>
                                        <p:cTn id="30" dur="500"/>
                                        <p:tgtEl>
                                          <p:spTgt spid="30"/>
                                        </p:tgtEl>
                                      </p:cBhvr>
                                    </p:animEffect>
                                  </p:childTnLst>
                                </p:cTn>
                              </p:par>
                              <p:par>
                                <p:cTn id="31" presetID="22" presetClass="entr" presetSubtype="4"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500"/>
                                        <p:tgtEl>
                                          <p:spTgt spid="31"/>
                                        </p:tgtEl>
                                      </p:cBhvr>
                                    </p:animEffect>
                                  </p:childTnLst>
                                </p:cTn>
                              </p:par>
                              <p:par>
                                <p:cTn id="34" presetID="2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00"/>
                                        <p:tgtEl>
                                          <p:spTgt spid="32"/>
                                        </p:tgtEl>
                                      </p:cBhvr>
                                    </p:animEffect>
                                  </p:childTnLst>
                                </p:cTn>
                              </p:par>
                              <p:par>
                                <p:cTn id="37" presetID="22" presetClass="entr" presetSubtype="4"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500"/>
                                        <p:tgtEl>
                                          <p:spTgt spid="33"/>
                                        </p:tgtEl>
                                      </p:cBhvr>
                                    </p:animEffect>
                                  </p:childTnLst>
                                </p:cTn>
                              </p:par>
                              <p:par>
                                <p:cTn id="40" presetID="22" presetClass="entr" presetSubtype="4"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par>
                                <p:cTn id="43" presetID="22" presetClass="entr" presetSubtype="4"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down)">
                                      <p:cBhvr>
                                        <p:cTn id="45" dur="500"/>
                                        <p:tgtEl>
                                          <p:spTgt spid="3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5" y="-36576"/>
            <a:ext cx="8375905"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HỦY GIAO DỊCH (VOID PURCHASE)</a:t>
            </a:r>
          </a:p>
        </p:txBody>
      </p:sp>
      <p:pic>
        <p:nvPicPr>
          <p:cNvPr id="3" name="Picture 2" descr="Diagram&#10;&#10;Description automatically generated">
            <a:extLst>
              <a:ext uri="{FF2B5EF4-FFF2-40B4-BE49-F238E27FC236}">
                <a16:creationId xmlns:a16="http://schemas.microsoft.com/office/drawing/2014/main" id="{7704A74A-2790-4EA3-B979-09E653A6C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85" y="1419224"/>
            <a:ext cx="9988061" cy="5139837"/>
          </a:xfrm>
          <a:prstGeom prst="rect">
            <a:avLst/>
          </a:prstGeom>
        </p:spPr>
      </p:pic>
    </p:spTree>
    <p:extLst>
      <p:ext uri="{BB962C8B-B14F-4D97-AF65-F5344CB8AC3E}">
        <p14:creationId xmlns:p14="http://schemas.microsoft.com/office/powerpoint/2010/main" val="4043818700"/>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22226</TotalTime>
  <Words>588</Words>
  <Application>Microsoft Office PowerPoint</Application>
  <PresentationFormat>Widescreen</PresentationFormat>
  <Paragraphs>36</Paragraphs>
  <Slides>9</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vt:lpstr>
      <vt:lpstr>Calibri</vt:lpstr>
      <vt:lpstr>Calibri Light</vt:lpstr>
      <vt:lpstr>Tahoma</vt:lpstr>
      <vt:lpstr>1_Custom Design</vt:lpstr>
      <vt:lpstr>Custom Design</vt:lpstr>
      <vt:lpstr>Office Theme</vt:lpstr>
      <vt:lpstr>Tích hợp các luồng bổ sung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Chung, Nguyen The Chung</dc:creator>
  <cp:lastModifiedBy>BINH NGUYEN DUC</cp:lastModifiedBy>
  <cp:revision>450</cp:revision>
  <cp:lastPrinted>2019-10-10T04:22:10Z</cp:lastPrinted>
  <dcterms:created xsi:type="dcterms:W3CDTF">2016-03-21T10:21:41Z</dcterms:created>
  <dcterms:modified xsi:type="dcterms:W3CDTF">2021-03-06T04:00:31Z</dcterms:modified>
</cp:coreProperties>
</file>