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1" r:id="rId2"/>
    <p:sldMasterId id="2147483781" r:id="rId3"/>
  </p:sldMasterIdLst>
  <p:notesMasterIdLst>
    <p:notesMasterId r:id="rId10"/>
  </p:notesMasterIdLst>
  <p:sldIdLst>
    <p:sldId id="377" r:id="rId4"/>
    <p:sldId id="463" r:id="rId5"/>
    <p:sldId id="467" r:id="rId6"/>
    <p:sldId id="466" r:id="rId7"/>
    <p:sldId id="464" r:id="rId8"/>
    <p:sldId id="4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ng, Luong Thanh Trung" initials="TLTT" lastIdx="14" clrIdx="0">
    <p:extLst>
      <p:ext uri="{19B8F6BF-5375-455C-9EA6-DF929625EA0E}">
        <p15:presenceInfo xmlns:p15="http://schemas.microsoft.com/office/powerpoint/2012/main" userId="S-1-5-21-552483007-3199347320-1419255210-13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181E75"/>
    <a:srgbClr val="181B6D"/>
    <a:srgbClr val="1C1864"/>
    <a:srgbClr val="4472C4"/>
    <a:srgbClr val="0432FF"/>
    <a:srgbClr val="002060"/>
    <a:srgbClr val="FFFD78"/>
    <a:srgbClr val="0C0A24"/>
    <a:srgbClr val="1B1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9494" autoAdjust="0"/>
  </p:normalViewPr>
  <p:slideViewPr>
    <p:cSldViewPr snapToGrid="0">
      <p:cViewPr varScale="1">
        <p:scale>
          <a:sx n="102" d="100"/>
          <a:sy n="102" d="100"/>
        </p:scale>
        <p:origin x="7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9544B-9677-4700-A00F-DBFA3F6E3025}"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DD8EE-9F9D-40C1-B36B-2569414F89B1}" type="slidenum">
              <a:rPr lang="en-US" smtClean="0"/>
              <a:t>‹#›</a:t>
            </a:fld>
            <a:endParaRPr lang="en-US"/>
          </a:p>
        </p:txBody>
      </p:sp>
    </p:spTree>
    <p:extLst>
      <p:ext uri="{BB962C8B-B14F-4D97-AF65-F5344CB8AC3E}">
        <p14:creationId xmlns:p14="http://schemas.microsoft.com/office/powerpoint/2010/main" val="799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1</a:t>
            </a:fld>
            <a:endParaRPr lang="en-US"/>
          </a:p>
        </p:txBody>
      </p:sp>
    </p:spTree>
    <p:extLst>
      <p:ext uri="{BB962C8B-B14F-4D97-AF65-F5344CB8AC3E}">
        <p14:creationId xmlns:p14="http://schemas.microsoft.com/office/powerpoint/2010/main" val="112610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là dạng mã vạch hai chiều (2D) có thể được đọc bởi một máy đọc mã vạch hay điện thoại thông minh có chức năng chụp ảnh với ứng dụng chuyên biệt để quét mã vạch.</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2</a:t>
            </a:fld>
            <a:endParaRPr lang="en-US"/>
          </a:p>
        </p:txBody>
      </p:sp>
    </p:spTree>
    <p:extLst>
      <p:ext uri="{BB962C8B-B14F-4D97-AF65-F5344CB8AC3E}">
        <p14:creationId xmlns:p14="http://schemas.microsoft.com/office/powerpoint/2010/main" val="4128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do vậy nó được sử dụng rất nhiều trong việc kinh doanh sản xuất nhiều loại mặt hàng khác nhau.</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3</a:t>
            </a:fld>
            <a:endParaRPr lang="en-US"/>
          </a:p>
        </p:txBody>
      </p:sp>
    </p:spTree>
    <p:extLst>
      <p:ext uri="{BB962C8B-B14F-4D97-AF65-F5344CB8AC3E}">
        <p14:creationId xmlns:p14="http://schemas.microsoft.com/office/powerpoint/2010/main" val="184551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6739006-746F-45D7-9065-CAA4CB844F24}"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8B2B114F-C660-4B68-8DB1-86BFB2D8E134}" type="slidenum">
              <a:rPr lang="en-AU" smtClean="0"/>
              <a:pPr/>
              <a:t>‹#›</a:t>
            </a:fld>
            <a:endParaRPr lang="en-AU"/>
          </a:p>
        </p:txBody>
      </p:sp>
    </p:spTree>
    <p:extLst>
      <p:ext uri="{BB962C8B-B14F-4D97-AF65-F5344CB8AC3E}">
        <p14:creationId xmlns:p14="http://schemas.microsoft.com/office/powerpoint/2010/main" val="279441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Subtitle and Content">
    <p:spTree>
      <p:nvGrpSpPr>
        <p:cNvPr id="1" name=""/>
        <p:cNvGrpSpPr/>
        <p:nvPr/>
      </p:nvGrpSpPr>
      <p:grpSpPr>
        <a:xfrm>
          <a:off x="0" y="0"/>
          <a:ext cx="0" cy="0"/>
          <a:chOff x="0" y="0"/>
          <a:chExt cx="0" cy="0"/>
        </a:xfrm>
      </p:grpSpPr>
      <p:sp>
        <p:nvSpPr>
          <p:cNvPr id="13" name="Rectangle 8"/>
          <p:cNvSpPr>
            <a:spLocks noGrp="1" noChangeArrowheads="1"/>
          </p:cNvSpPr>
          <p:nvPr>
            <p:ph type="sldNum" sz="quarter" idx="4"/>
          </p:nvPr>
        </p:nvSpPr>
        <p:spPr bwMode="auto">
          <a:xfrm>
            <a:off x="10181167" y="6621464"/>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a:solidFill>
                  <a:srgbClr val="000000"/>
                </a:solidFill>
              </a:rPr>
              <a:t>Page </a:t>
            </a:r>
            <a:fld id="{5698A34F-157D-4FC3-B6AE-341A8B909DED}" type="slidenum">
              <a:rPr lang="en-US" smtClean="0">
                <a:solidFill>
                  <a:srgbClr val="000000"/>
                </a:solidFill>
              </a:rPr>
              <a:pPr/>
              <a:t>‹#›</a:t>
            </a:fld>
            <a:endParaRPr lang="en-US" dirty="0">
              <a:solidFill>
                <a:srgbClr val="000000"/>
              </a:solidFill>
            </a:endParaRPr>
          </a:p>
        </p:txBody>
      </p:sp>
      <p:sp>
        <p:nvSpPr>
          <p:cNvPr id="14" name="Rectangle 14"/>
          <p:cNvSpPr>
            <a:spLocks noGrp="1" noChangeArrowheads="1"/>
          </p:cNvSpPr>
          <p:nvPr>
            <p:ph type="ftr" sz="quarter" idx="3"/>
          </p:nvPr>
        </p:nvSpPr>
        <p:spPr bwMode="auto">
          <a:xfrm>
            <a:off x="768096" y="6475413"/>
            <a:ext cx="53340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solidFill>
                <a:srgbClr val="000000"/>
              </a:solidFill>
            </a:endParaRPr>
          </a:p>
        </p:txBody>
      </p:sp>
      <p:sp>
        <p:nvSpPr>
          <p:cNvPr id="15" name="Rectangle 6"/>
          <p:cNvSpPr>
            <a:spLocks noGrp="1" noChangeArrowheads="1"/>
          </p:cNvSpPr>
          <p:nvPr>
            <p:ph type="dt" sz="half" idx="2"/>
          </p:nvPr>
        </p:nvSpPr>
        <p:spPr bwMode="auto">
          <a:xfrm>
            <a:off x="10181167" y="6475413"/>
            <a:ext cx="1703917"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7E7CD980-7517-44FD-A024-1B2D9B9410C2}" type="datetime4">
              <a:rPr lang="en-US" smtClean="0">
                <a:solidFill>
                  <a:srgbClr val="000000"/>
                </a:solidFill>
              </a:rPr>
              <a:pPr/>
              <a:t>March 5, 2021</a:t>
            </a:fld>
            <a:endParaRPr lang="en-US" dirty="0">
              <a:solidFill>
                <a:srgbClr val="000000"/>
              </a:solidFill>
            </a:endParaRPr>
          </a:p>
        </p:txBody>
      </p:sp>
      <p:sp>
        <p:nvSpPr>
          <p:cNvPr id="6" name="Rectangle 8"/>
          <p:cNvSpPr>
            <a:spLocks noGrp="1" noChangeArrowheads="1"/>
          </p:cNvSpPr>
          <p:nvPr>
            <p:ph type="title"/>
          </p:nvPr>
        </p:nvSpPr>
        <p:spPr bwMode="gray">
          <a:xfrm>
            <a:off x="768096" y="464433"/>
            <a:ext cx="10551837"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5048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10698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3196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44673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01917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4445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1445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646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46340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5/03/2021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222839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4003000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5/03/2021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1580518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5/03/2021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3545757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6A98EEA-24E8-4859-841E-A835EA402B0E}" type="slidenum">
              <a:rPr lang="en-US" smtClean="0"/>
              <a:pPr>
                <a:defRPr/>
              </a:pPr>
              <a:t>‹#›</a:t>
            </a:fld>
            <a:endParaRPr lang="en-US"/>
          </a:p>
        </p:txBody>
      </p:sp>
    </p:spTree>
    <p:extLst>
      <p:ext uri="{BB962C8B-B14F-4D97-AF65-F5344CB8AC3E}">
        <p14:creationId xmlns:p14="http://schemas.microsoft.com/office/powerpoint/2010/main" val="2559853960"/>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2436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id="{24244ECF-CC84-1440-85BB-E5AE1D7859DB}"/>
              </a:ext>
            </a:extLst>
          </p:cNvPr>
          <p:cNvSpPr>
            <a:spLocks noGrp="1"/>
          </p:cNvSpPr>
          <p:nvPr>
            <p:ph type="dt" sz="half" idx="10"/>
          </p:nvPr>
        </p:nvSpPr>
        <p:spPr/>
        <p:txBody>
          <a:bodyPr/>
          <a:lstStyle>
            <a:lvl1pPr>
              <a:defRPr/>
            </a:lvl1pPr>
          </a:lstStyle>
          <a:p>
            <a:pPr>
              <a:defRPr/>
            </a:pPr>
            <a:fld id="{74E6C512-0CC5-044A-AD74-297CF2B1F039}" type="datetimeFigureOut">
              <a:rPr lang="et-EE"/>
              <a:pPr>
                <a:defRPr/>
              </a:pPr>
              <a:t>05.03.2021</a:t>
            </a:fld>
            <a:endParaRPr lang="et-EE"/>
          </a:p>
        </p:txBody>
      </p:sp>
      <p:sp>
        <p:nvSpPr>
          <p:cNvPr id="5" name="Footer Placeholder 4">
            <a:extLst>
              <a:ext uri="{FF2B5EF4-FFF2-40B4-BE49-F238E27FC236}">
                <a16:creationId xmlns:a16="http://schemas.microsoft.com/office/drawing/2014/main" id="{AB8D33CD-555B-D846-A0AE-5754A1D21334}"/>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id="{65174DB0-2AD3-8349-9AA7-F13A645347A9}"/>
              </a:ext>
            </a:extLst>
          </p:cNvPr>
          <p:cNvSpPr>
            <a:spLocks noGrp="1"/>
          </p:cNvSpPr>
          <p:nvPr>
            <p:ph type="sldNum" sz="quarter" idx="12"/>
          </p:nvPr>
        </p:nvSpPr>
        <p:spPr/>
        <p:txBody>
          <a:bodyPr/>
          <a:lstStyle>
            <a:lvl1pPr>
              <a:defRPr/>
            </a:lvl1pPr>
          </a:lstStyle>
          <a:p>
            <a:fld id="{CDCC64A3-7A8D-8B44-B028-EEBE55A611A4}" type="slidenum">
              <a:rPr lang="et-EE" altLang="en-US"/>
              <a:pPr/>
              <a:t>‹#›</a:t>
            </a:fld>
            <a:endParaRPr lang="et-EE" altLang="en-US"/>
          </a:p>
        </p:txBody>
      </p:sp>
    </p:spTree>
    <p:extLst>
      <p:ext uri="{BB962C8B-B14F-4D97-AF65-F5344CB8AC3E}">
        <p14:creationId xmlns:p14="http://schemas.microsoft.com/office/powerpoint/2010/main" val="1197281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53EF3C7A-2124-4C90-AE49-1BFBEFA0B1E6}"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9208B0A-D2E3-417E-B38B-3B39440D3E62}" type="slidenum">
              <a:rPr lang="en-AU" smtClean="0"/>
              <a:pPr/>
              <a:t>‹#›</a:t>
            </a:fld>
            <a:endParaRPr lang="en-AU"/>
          </a:p>
        </p:txBody>
      </p:sp>
    </p:spTree>
    <p:extLst>
      <p:ext uri="{BB962C8B-B14F-4D97-AF65-F5344CB8AC3E}">
        <p14:creationId xmlns:p14="http://schemas.microsoft.com/office/powerpoint/2010/main" val="1211679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C4407C-AA41-8C4F-8000-63FAC6DE5C40}"/>
              </a:ext>
            </a:extLst>
          </p:cNvPr>
          <p:cNvSpPr/>
          <p:nvPr userDrawn="1"/>
        </p:nvSpPr>
        <p:spPr>
          <a:xfrm>
            <a:off x="0" y="-30057"/>
            <a:ext cx="12042913" cy="1195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pic>
        <p:nvPicPr>
          <p:cNvPr id="7" name="Picture 6">
            <a:extLst>
              <a:ext uri="{FF2B5EF4-FFF2-40B4-BE49-F238E27FC236}">
                <a16:creationId xmlns:a16="http://schemas.microsoft.com/office/drawing/2014/main" id="{41FE8229-5406-5645-A7D4-6F13B71A42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0993" b="1991"/>
          <a:stretch/>
        </p:blipFill>
        <p:spPr>
          <a:xfrm>
            <a:off x="-59634" y="-15875"/>
            <a:ext cx="3902765" cy="7096539"/>
          </a:xfrm>
          <a:prstGeom prst="rect">
            <a:avLst/>
          </a:prstGeom>
        </p:spPr>
      </p:pic>
      <p:pic>
        <p:nvPicPr>
          <p:cNvPr id="9" name="Picture 8">
            <a:extLst>
              <a:ext uri="{FF2B5EF4-FFF2-40B4-BE49-F238E27FC236}">
                <a16:creationId xmlns:a16="http://schemas.microsoft.com/office/drawing/2014/main" id="{8215E258-D5C6-8946-BF38-F05B7A30D6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841" t="-231" b="-1"/>
          <a:stretch/>
        </p:blipFill>
        <p:spPr>
          <a:xfrm>
            <a:off x="6096000" y="0"/>
            <a:ext cx="6119191" cy="6873875"/>
          </a:xfrm>
          <a:prstGeom prst="rect">
            <a:avLst/>
          </a:prstGeom>
        </p:spPr>
      </p:pic>
    </p:spTree>
    <p:extLst>
      <p:ext uri="{BB962C8B-B14F-4D97-AF65-F5344CB8AC3E}">
        <p14:creationId xmlns:p14="http://schemas.microsoft.com/office/powerpoint/2010/main" val="473507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97478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029290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a:extLst>
              <a:ext uri="{FF2B5EF4-FFF2-40B4-BE49-F238E27FC236}">
                <a16:creationId xmlns:a16="http://schemas.microsoft.com/office/drawing/2014/main" id="{1FE1052F-8009-5145-B0F5-FF6CF6A31A26}"/>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68634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Footer Placeholder 12"/>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dirty="0"/>
          </a:p>
        </p:txBody>
      </p:sp>
      <p:sp>
        <p:nvSpPr>
          <p:cNvPr id="14" name="Slide Number Placeholder 13"/>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365516790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a:extLst>
              <a:ext uri="{FF2B5EF4-FFF2-40B4-BE49-F238E27FC236}">
                <a16:creationId xmlns:a16="http://schemas.microsoft.com/office/drawing/2014/main" id="{3B2C5356-CE48-CC45-A846-8CDE8A43E46A}"/>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578502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Rectangle 7">
            <a:extLst>
              <a:ext uri="{FF2B5EF4-FFF2-40B4-BE49-F238E27FC236}">
                <a16:creationId xmlns:a16="http://schemas.microsoft.com/office/drawing/2014/main" id="{64934699-84CB-A34E-8A2A-DEBC680A7C97}"/>
              </a:ext>
            </a:extLst>
          </p:cNvPr>
          <p:cNvSpPr/>
          <p:nvPr userDrawn="1"/>
        </p:nvSpPr>
        <p:spPr>
          <a:xfrm rot="5400000">
            <a:off x="2081951" y="1024563"/>
            <a:ext cx="5841263" cy="582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4F3FBD-5F31-9742-8BF1-A32E866DF2C6}"/>
              </a:ext>
            </a:extLst>
          </p:cNvPr>
          <p:cNvSpPr/>
          <p:nvPr userDrawn="1"/>
        </p:nvSpPr>
        <p:spPr>
          <a:xfrm rot="5400000">
            <a:off x="8559070" y="-1175325"/>
            <a:ext cx="1440247" cy="582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30901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5" name="Rectangle 4">
            <a:extLst>
              <a:ext uri="{FF2B5EF4-FFF2-40B4-BE49-F238E27FC236}">
                <a16:creationId xmlns:a16="http://schemas.microsoft.com/office/drawing/2014/main" id="{25D41763-06D1-AE46-81BA-3A32B432FD99}"/>
              </a:ext>
            </a:extLst>
          </p:cNvPr>
          <p:cNvSpPr/>
          <p:nvPr userDrawn="1"/>
        </p:nvSpPr>
        <p:spPr>
          <a:xfrm>
            <a:off x="0" y="1039906"/>
            <a:ext cx="6436659" cy="5818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2660E1-8BFE-1B47-B0D9-53A3EC7430AF}"/>
              </a:ext>
            </a:extLst>
          </p:cNvPr>
          <p:cNvSpPr/>
          <p:nvPr userDrawn="1"/>
        </p:nvSpPr>
        <p:spPr>
          <a:xfrm>
            <a:off x="-40341" y="1021977"/>
            <a:ext cx="7243482" cy="5818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554628-5F58-3E4A-9CD5-6F2CA5806AD2}"/>
              </a:ext>
            </a:extLst>
          </p:cNvPr>
          <p:cNvSpPr/>
          <p:nvPr userDrawn="1"/>
        </p:nvSpPr>
        <p:spPr>
          <a:xfrm>
            <a:off x="4966447" y="1013018"/>
            <a:ext cx="7243482" cy="133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95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a:extLst>
              <a:ext uri="{FF2B5EF4-FFF2-40B4-BE49-F238E27FC236}">
                <a16:creationId xmlns:a16="http://schemas.microsoft.com/office/drawing/2014/main" id="{70426B74-BBC6-9B41-AFB0-1ABD90C428E2}"/>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4816004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9547901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a:extLst>
              <a:ext uri="{FF2B5EF4-FFF2-40B4-BE49-F238E27FC236}">
                <a16:creationId xmlns:a16="http://schemas.microsoft.com/office/drawing/2014/main" id="{C3B85877-6747-C446-852D-62D3F49D953B}"/>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030630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582888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13" name="Footer Placeholder 12"/>
          <p:cNvSpPr>
            <a:spLocks noGrp="1"/>
          </p:cNvSpPr>
          <p:nvPr>
            <p:ph type="ftr" sz="quarter" idx="11"/>
          </p:nvPr>
        </p:nvSpPr>
        <p:spPr/>
        <p:txBody>
          <a:bodyPr/>
          <a:lstStyle/>
          <a:p>
            <a:endParaRPr lang="en-AU">
              <a:solidFill>
                <a:prstClr val="black">
                  <a:tint val="75000"/>
                </a:prstClr>
              </a:solidFill>
            </a:endParaRPr>
          </a:p>
        </p:txBody>
      </p:sp>
      <p:sp>
        <p:nvSpPr>
          <p:cNvPr id="14" name="Slide Number Placeholder 1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7"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384687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1"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
        <p:nvSpPr>
          <p:cNvPr id="14"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 – Font 30</a:t>
            </a:r>
          </a:p>
          <a:p>
            <a:pPr lvl="1"/>
            <a:r>
              <a:rPr lang="en-US" dirty="0"/>
              <a:t>Second level – Font 24</a:t>
            </a:r>
          </a:p>
          <a:p>
            <a:pPr lvl="2"/>
            <a:r>
              <a:rPr lang="en-US" dirty="0"/>
              <a:t>Third level – Font 21</a:t>
            </a:r>
          </a:p>
          <a:p>
            <a:pPr lvl="3"/>
            <a:r>
              <a:rPr lang="en-US" dirty="0"/>
              <a:t>Fourth level – Font 18</a:t>
            </a:r>
          </a:p>
          <a:p>
            <a:pPr lvl="4"/>
            <a:r>
              <a:rPr lang="en-US" dirty="0"/>
              <a:t>Fifth level – Font 18</a:t>
            </a:r>
          </a:p>
        </p:txBody>
      </p:sp>
    </p:spTree>
    <p:extLst>
      <p:ext uri="{BB962C8B-B14F-4D97-AF65-F5344CB8AC3E}">
        <p14:creationId xmlns:p14="http://schemas.microsoft.com/office/powerpoint/2010/main" val="1693152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p:cNvSpPr txBox="1">
            <a:spLocks/>
          </p:cNvSpPr>
          <p:nvPr userDrawn="1"/>
        </p:nvSpPr>
        <p:spPr>
          <a:xfrm>
            <a:off x="838200" y="490889"/>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b="1" kern="1200" baseline="0">
                <a:solidFill>
                  <a:schemeClr val="bg1"/>
                </a:solidFill>
                <a:latin typeface="+mj-lt"/>
                <a:ea typeface="+mj-ea"/>
                <a:cs typeface="+mj-cs"/>
              </a:defRPr>
            </a:lvl1pPr>
          </a:lstStyle>
          <a:p>
            <a:r>
              <a:rPr lang="en-US" sz="4000">
                <a:solidFill>
                  <a:prstClr val="white"/>
                </a:solidFill>
              </a:rPr>
              <a:t>1.1 Section – Font 40</a:t>
            </a:r>
            <a:endParaRPr lang="en-US" sz="4000" dirty="0">
              <a:solidFill>
                <a:prstClr val="white"/>
              </a:solidFill>
            </a:endParaRPr>
          </a:p>
        </p:txBody>
      </p:sp>
      <p:sp>
        <p:nvSpPr>
          <p:cNvPr id="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81499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dirty="0"/>
          </a:p>
        </p:txBody>
      </p:sp>
      <p:sp>
        <p:nvSpPr>
          <p:cNvPr id="4" name="Footer Placeholder 3"/>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
        <p:nvSpPr>
          <p:cNvPr id="14"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 – Font 30</a:t>
            </a:r>
          </a:p>
          <a:p>
            <a:pPr lvl="1"/>
            <a:r>
              <a:rPr lang="en-US" dirty="0"/>
              <a:t>Second level – Font 24</a:t>
            </a:r>
          </a:p>
          <a:p>
            <a:pPr lvl="2"/>
            <a:r>
              <a:rPr lang="en-US" dirty="0"/>
              <a:t>Third level – Font 21</a:t>
            </a:r>
          </a:p>
          <a:p>
            <a:pPr lvl="3"/>
            <a:r>
              <a:rPr lang="en-US" dirty="0"/>
              <a:t>Fourth level – Font 18</a:t>
            </a:r>
          </a:p>
          <a:p>
            <a:pPr lvl="4"/>
            <a:r>
              <a:rPr lang="en-US" dirty="0"/>
              <a:t>Fifth level – Font 18</a:t>
            </a:r>
          </a:p>
        </p:txBody>
      </p:sp>
    </p:spTree>
    <p:extLst>
      <p:ext uri="{BB962C8B-B14F-4D97-AF65-F5344CB8AC3E}">
        <p14:creationId xmlns:p14="http://schemas.microsoft.com/office/powerpoint/2010/main" val="441499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9"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8168306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1"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3563295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6"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7"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28361024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5"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6"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5424899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9"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15805232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4244404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4371447"/>
            <a:ext cx="10515600" cy="1325563"/>
          </a:xfrm>
          <a:prstGeom prst="rect">
            <a:avLst/>
          </a:prstGeom>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27" t="842"/>
          <a:stretch/>
        </p:blipFill>
        <p:spPr>
          <a:xfrm>
            <a:off x="-38747" y="0"/>
            <a:ext cx="12221101" cy="6858000"/>
          </a:xfrm>
          <a:prstGeom prst="rect">
            <a:avLst/>
          </a:prstGeom>
        </p:spPr>
      </p:pic>
    </p:spTree>
    <p:extLst>
      <p:ext uri="{BB962C8B-B14F-4D97-AF65-F5344CB8AC3E}">
        <p14:creationId xmlns:p14="http://schemas.microsoft.com/office/powerpoint/2010/main" val="2843501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99F603-0E1D-4F38-9801-AC1AFEC85A9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B08732F-9438-4EA6-84DE-9723577F4099}" type="slidenum">
              <a:rPr lang="en-AU" smtClean="0">
                <a:solidFill>
                  <a:prstClr val="black">
                    <a:tint val="75000"/>
                  </a:prstClr>
                </a:solidFill>
              </a:rPr>
              <a:pPr/>
              <a:t>‹#›</a:t>
            </a:fld>
            <a:endParaRPr lang="en-AU">
              <a:solidFill>
                <a:prstClr val="black">
                  <a:tint val="75000"/>
                </a:prstClr>
              </a:solidFill>
            </a:endParaRPr>
          </a:p>
        </p:txBody>
      </p:sp>
      <p:sp>
        <p:nvSpPr>
          <p:cNvPr id="7" name="TextBox 6"/>
          <p:cNvSpPr txBox="1"/>
          <p:nvPr userDrawn="1"/>
        </p:nvSpPr>
        <p:spPr>
          <a:xfrm>
            <a:off x="1296202" y="1559293"/>
            <a:ext cx="1347537" cy="1631216"/>
          </a:xfrm>
          <a:prstGeom prst="rect">
            <a:avLst/>
          </a:prstGeom>
          <a:noFill/>
        </p:spPr>
        <p:txBody>
          <a:bodyPr wrap="square" rtlCol="0">
            <a:spAutoFit/>
          </a:bodyPr>
          <a:lstStyle/>
          <a:p>
            <a:r>
              <a:rPr lang="en-AU" sz="10000" b="1" dirty="0">
                <a:solidFill>
                  <a:srgbClr val="009BDA"/>
                </a:solidFill>
                <a:cs typeface="Arial" panose="020B0604020202020204" pitchFamily="34" charset="0"/>
              </a:rPr>
              <a:t>1</a:t>
            </a:r>
          </a:p>
        </p:txBody>
      </p:sp>
      <p:cxnSp>
        <p:nvCxnSpPr>
          <p:cNvPr id="8" name="Straight Connector 7"/>
          <p:cNvCxnSpPr/>
          <p:nvPr userDrawn="1"/>
        </p:nvCxnSpPr>
        <p:spPr>
          <a:xfrm>
            <a:off x="2489733" y="1915428"/>
            <a:ext cx="0" cy="962527"/>
          </a:xfrm>
          <a:prstGeom prst="line">
            <a:avLst/>
          </a:prstGeom>
          <a:ln w="57150">
            <a:solidFill>
              <a:srgbClr val="009BDA"/>
            </a:solidFill>
          </a:ln>
        </p:spPr>
        <p:style>
          <a:lnRef idx="1">
            <a:schemeClr val="accent1"/>
          </a:lnRef>
          <a:fillRef idx="0">
            <a:schemeClr val="accent1"/>
          </a:fillRef>
          <a:effectRef idx="0">
            <a:schemeClr val="accent1"/>
          </a:effectRef>
          <a:fontRef idx="minor">
            <a:schemeClr val="tx1"/>
          </a:fontRef>
        </p:style>
      </p:cxnSp>
      <p:sp>
        <p:nvSpPr>
          <p:cNvPr id="9" name="Title Placeholder 1"/>
          <p:cNvSpPr txBox="1">
            <a:spLocks/>
          </p:cNvSpPr>
          <p:nvPr userDrawn="1"/>
        </p:nvSpPr>
        <p:spPr>
          <a:xfrm>
            <a:off x="2643739" y="2450250"/>
            <a:ext cx="8710061" cy="539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prstClr val="white"/>
                </a:solidFill>
                <a:cs typeface="Arial" panose="020B0604020202020204" pitchFamily="34" charset="0"/>
              </a:rPr>
              <a:t>1.1 Section – Font 30</a:t>
            </a:r>
          </a:p>
        </p:txBody>
      </p:sp>
      <p:sp>
        <p:nvSpPr>
          <p:cNvPr id="10" name="Title Placeholder 1"/>
          <p:cNvSpPr txBox="1">
            <a:spLocks/>
          </p:cNvSpPr>
          <p:nvPr userDrawn="1"/>
        </p:nvSpPr>
        <p:spPr>
          <a:xfrm>
            <a:off x="2643739" y="1915428"/>
            <a:ext cx="8710061"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4000" dirty="0">
                <a:solidFill>
                  <a:srgbClr val="009BDA"/>
                </a:solidFill>
                <a:cs typeface="Arial" panose="020B0604020202020204" pitchFamily="34" charset="0"/>
              </a:rPr>
              <a:t>Section title – Font 40</a:t>
            </a:r>
          </a:p>
        </p:txBody>
      </p:sp>
    </p:spTree>
    <p:extLst>
      <p:ext uri="{BB962C8B-B14F-4D97-AF65-F5344CB8AC3E}">
        <p14:creationId xmlns:p14="http://schemas.microsoft.com/office/powerpoint/2010/main" val="655733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B2D01B-D84C-46FC-BDBB-98B8DB3A95EA}"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F3A95063-D3B1-40B0-812C-47F62045ECC8}" type="slidenum">
              <a:rPr lang="en-AU" smtClean="0">
                <a:solidFill>
                  <a:prstClr val="black">
                    <a:tint val="75000"/>
                  </a:prstClr>
                </a:solidFill>
              </a:rPr>
              <a:pPr/>
              <a:t>‹#›</a:t>
            </a:fld>
            <a:endParaRPr lang="en-AU">
              <a:solidFill>
                <a:prstClr val="black">
                  <a:tint val="75000"/>
                </a:prstClr>
              </a:solidFill>
            </a:endParaRPr>
          </a:p>
        </p:txBody>
      </p:sp>
      <p:sp>
        <p:nvSpPr>
          <p:cNvPr id="7" name="TextBox 6"/>
          <p:cNvSpPr txBox="1"/>
          <p:nvPr userDrawn="1"/>
        </p:nvSpPr>
        <p:spPr>
          <a:xfrm>
            <a:off x="1296202" y="1559293"/>
            <a:ext cx="1347537" cy="1631216"/>
          </a:xfrm>
          <a:prstGeom prst="rect">
            <a:avLst/>
          </a:prstGeom>
          <a:noFill/>
        </p:spPr>
        <p:txBody>
          <a:bodyPr wrap="square" rtlCol="0">
            <a:spAutoFit/>
          </a:bodyPr>
          <a:lstStyle/>
          <a:p>
            <a:r>
              <a:rPr lang="en-AU" sz="10000" b="1" dirty="0">
                <a:solidFill>
                  <a:srgbClr val="0A3F7F"/>
                </a:solidFill>
                <a:cs typeface="Arial" panose="020B0604020202020204" pitchFamily="34" charset="0"/>
              </a:rPr>
              <a:t>1</a:t>
            </a:r>
          </a:p>
        </p:txBody>
      </p:sp>
      <p:cxnSp>
        <p:nvCxnSpPr>
          <p:cNvPr id="8" name="Straight Connector 7"/>
          <p:cNvCxnSpPr/>
          <p:nvPr userDrawn="1"/>
        </p:nvCxnSpPr>
        <p:spPr>
          <a:xfrm>
            <a:off x="2489733" y="1915428"/>
            <a:ext cx="0" cy="962527"/>
          </a:xfrm>
          <a:prstGeom prst="line">
            <a:avLst/>
          </a:prstGeom>
          <a:ln w="57150">
            <a:solidFill>
              <a:srgbClr val="0A3F7F"/>
            </a:solidFill>
          </a:ln>
        </p:spPr>
        <p:style>
          <a:lnRef idx="1">
            <a:schemeClr val="accent1"/>
          </a:lnRef>
          <a:fillRef idx="0">
            <a:schemeClr val="accent1"/>
          </a:fillRef>
          <a:effectRef idx="0">
            <a:schemeClr val="accent1"/>
          </a:effectRef>
          <a:fontRef idx="minor">
            <a:schemeClr val="tx1"/>
          </a:fontRef>
        </p:style>
      </p:cxnSp>
      <p:sp>
        <p:nvSpPr>
          <p:cNvPr id="9" name="Title Placeholder 1"/>
          <p:cNvSpPr txBox="1">
            <a:spLocks/>
          </p:cNvSpPr>
          <p:nvPr userDrawn="1"/>
        </p:nvSpPr>
        <p:spPr>
          <a:xfrm>
            <a:off x="2643739" y="2450250"/>
            <a:ext cx="8710061" cy="539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prstClr val="white"/>
                </a:solidFill>
                <a:cs typeface="Arial" panose="020B0604020202020204" pitchFamily="34" charset="0"/>
              </a:rPr>
              <a:t>1.1 Section – Font 30</a:t>
            </a:r>
          </a:p>
        </p:txBody>
      </p:sp>
      <p:sp>
        <p:nvSpPr>
          <p:cNvPr id="10" name="Title Placeholder 1"/>
          <p:cNvSpPr txBox="1">
            <a:spLocks/>
          </p:cNvSpPr>
          <p:nvPr userDrawn="1"/>
        </p:nvSpPr>
        <p:spPr>
          <a:xfrm>
            <a:off x="2643739" y="1915428"/>
            <a:ext cx="8710061"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4000" dirty="0">
                <a:solidFill>
                  <a:srgbClr val="0A3F7F"/>
                </a:solidFill>
                <a:cs typeface="Arial" panose="020B0604020202020204" pitchFamily="34" charset="0"/>
              </a:rPr>
              <a:t>Section title – Font 40</a:t>
            </a:r>
          </a:p>
        </p:txBody>
      </p:sp>
    </p:spTree>
    <p:extLst>
      <p:ext uri="{BB962C8B-B14F-4D97-AF65-F5344CB8AC3E}">
        <p14:creationId xmlns:p14="http://schemas.microsoft.com/office/powerpoint/2010/main" val="210652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38053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6" name="Footer Placeholder 5"/>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75734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8" name="Footer Placeholder 7"/>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9" name="Slide Number Placeholder 8"/>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131624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320801"/>
            <a:ext cx="6172200" cy="4540251"/>
          </a:xfr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6" name="Footer Placeholder 5"/>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285553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112577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image" Target="../media/image3.jpg"/><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3.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39006-746F-45D7-9065-CAA4CB844F24}" type="datetimeFigureOut">
              <a:rPr lang="en-AU" smtClean="0"/>
              <a:t>5/03/2021</a:t>
            </a:fld>
            <a:endParaRPr lang="en-A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114F-C660-4B68-8DB1-86BFB2D8E134}" type="slidenum">
              <a:rPr lang="en-AU" smtClean="0"/>
              <a:t>‹#›</a:t>
            </a:fld>
            <a:endParaRPr lang="en-AU"/>
          </a:p>
        </p:txBody>
      </p:sp>
    </p:spTree>
    <p:extLst>
      <p:ext uri="{BB962C8B-B14F-4D97-AF65-F5344CB8AC3E}">
        <p14:creationId xmlns:p14="http://schemas.microsoft.com/office/powerpoint/2010/main" val="2830576848"/>
      </p:ext>
    </p:extLst>
  </p:cSld>
  <p:clrMap bg1="lt1" tx1="dk1" bg2="lt2" tx2="dk2" accent1="accent1" accent2="accent2" accent3="accent3" accent4="accent4" accent5="accent5" accent6="accent6" hlink="hlink" folHlink="folHlink"/>
  <p:sldLayoutIdLst>
    <p:sldLayoutId id="2147483686" r:id="rId1"/>
    <p:sldLayoutId id="2147483745" r:id="rId2"/>
    <p:sldLayoutId id="2147483662" r:id="rId3"/>
    <p:sldLayoutId id="2147483720" r:id="rId4"/>
    <p:sldLayoutId id="2147483663" r:id="rId5"/>
    <p:sldLayoutId id="2147483664" r:id="rId6"/>
    <p:sldLayoutId id="2147483665" r:id="rId7"/>
    <p:sldLayoutId id="2147483668" r:id="rId8"/>
    <p:sldLayoutId id="2147483670"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78" r:id="rId23"/>
    <p:sldLayoutId id="2147483780"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F3C7A-2124-4C90-AE49-1BFBEFA0B1E6}" type="datetimeFigureOut">
              <a:rPr lang="en-AU" smtClean="0"/>
              <a:t>5/03/2021</a:t>
            </a:fld>
            <a:endParaRPr lang="en-A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08B0A-D2E3-417E-B38B-3B39440D3E62}" type="slidenum">
              <a:rPr lang="en-AU" smtClean="0"/>
              <a:t>‹#›</a:t>
            </a:fld>
            <a:endParaRPr lang="en-AU"/>
          </a:p>
        </p:txBody>
      </p:sp>
    </p:spTree>
    <p:extLst>
      <p:ext uri="{BB962C8B-B14F-4D97-AF65-F5344CB8AC3E}">
        <p14:creationId xmlns:p14="http://schemas.microsoft.com/office/powerpoint/2010/main" val="788901518"/>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39006-746F-45D7-9065-CAA4CB844F24}" type="datetimeFigureOut">
              <a:rPr lang="en-AU" smtClean="0"/>
              <a:t>5/03/2021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114F-C660-4B68-8DB1-86BFB2D8E134}" type="slidenum">
              <a:rPr lang="en-AU" smtClean="0"/>
              <a:t>‹#›</a:t>
            </a:fld>
            <a:endParaRPr lang="en-AU"/>
          </a:p>
        </p:txBody>
      </p:sp>
      <p:pic>
        <p:nvPicPr>
          <p:cNvPr id="7" name="Picture 6">
            <a:extLst>
              <a:ext uri="{FF2B5EF4-FFF2-40B4-BE49-F238E27FC236}">
                <a16:creationId xmlns:a16="http://schemas.microsoft.com/office/drawing/2014/main" id="{92FEFBD4-4B04-FB4E-975D-DABAF0DD7AE7}"/>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2510883" y="0"/>
            <a:ext cx="9681117" cy="6858000"/>
          </a:xfrm>
          <a:prstGeom prst="rect">
            <a:avLst/>
          </a:prstGeom>
        </p:spPr>
      </p:pic>
      <p:sp>
        <p:nvSpPr>
          <p:cNvPr id="8" name="Rectangle 7">
            <a:extLst>
              <a:ext uri="{FF2B5EF4-FFF2-40B4-BE49-F238E27FC236}">
                <a16:creationId xmlns:a16="http://schemas.microsoft.com/office/drawing/2014/main" id="{6B5C759C-3B2B-E94A-B57D-CBE526BEC7F2}"/>
              </a:ext>
            </a:extLst>
          </p:cNvPr>
          <p:cNvSpPr/>
          <p:nvPr userDrawn="1"/>
        </p:nvSpPr>
        <p:spPr>
          <a:xfrm>
            <a:off x="0" y="0"/>
            <a:ext cx="2955073" cy="1014761"/>
          </a:xfrm>
          <a:prstGeom prst="rect">
            <a:avLst/>
          </a:prstGeom>
          <a:solidFill>
            <a:srgbClr val="09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06976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5" r:id="rId21"/>
    <p:sldLayoutId id="2147483776" r:id="rId22"/>
    <p:sldLayoutId id="21474837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237" y="2267707"/>
            <a:ext cx="7534094" cy="1633037"/>
          </a:xfrm>
        </p:spPr>
        <p:txBody>
          <a:bodyPr>
            <a:normAutofit fontScale="90000"/>
          </a:bodyPr>
          <a:lstStyle/>
          <a:p>
            <a:r>
              <a:rPr lang="en-AU" b="1" dirty="0" err="1">
                <a:solidFill>
                  <a:srgbClr val="002060"/>
                </a:solidFill>
              </a:rPr>
              <a:t>Tích</a:t>
            </a:r>
            <a:r>
              <a:rPr lang="en-AU" b="1" dirty="0">
                <a:solidFill>
                  <a:srgbClr val="002060"/>
                </a:solidFill>
              </a:rPr>
              <a:t> </a:t>
            </a:r>
            <a:r>
              <a:rPr lang="en-AU" b="1" dirty="0" err="1">
                <a:solidFill>
                  <a:srgbClr val="002060"/>
                </a:solidFill>
              </a:rPr>
              <a:t>hợp</a:t>
            </a:r>
            <a:r>
              <a:rPr lang="en-AU" b="1" dirty="0">
                <a:solidFill>
                  <a:srgbClr val="002060"/>
                </a:solidFill>
              </a:rPr>
              <a:t> </a:t>
            </a:r>
            <a:r>
              <a:rPr lang="en-AU" b="1" dirty="0" err="1">
                <a:solidFill>
                  <a:srgbClr val="002060"/>
                </a:solidFill>
              </a:rPr>
              <a:t>các</a:t>
            </a:r>
            <a:r>
              <a:rPr lang="en-AU" b="1" dirty="0">
                <a:solidFill>
                  <a:srgbClr val="002060"/>
                </a:solidFill>
              </a:rPr>
              <a:t> </a:t>
            </a:r>
            <a:r>
              <a:rPr lang="en-AU" b="1" dirty="0" err="1">
                <a:solidFill>
                  <a:srgbClr val="002060"/>
                </a:solidFill>
              </a:rPr>
              <a:t>luồng</a:t>
            </a:r>
            <a:r>
              <a:rPr lang="en-AU" b="1" dirty="0">
                <a:solidFill>
                  <a:srgbClr val="002060"/>
                </a:solidFill>
              </a:rPr>
              <a:t> </a:t>
            </a:r>
            <a:r>
              <a:rPr lang="en-AU" b="1" dirty="0" err="1">
                <a:solidFill>
                  <a:srgbClr val="002060"/>
                </a:solidFill>
              </a:rPr>
              <a:t>bổ</a:t>
            </a:r>
            <a:r>
              <a:rPr lang="en-AU" b="1" dirty="0">
                <a:solidFill>
                  <a:srgbClr val="002060"/>
                </a:solidFill>
              </a:rPr>
              <a:t> sung</a:t>
            </a:r>
          </a:p>
        </p:txBody>
      </p:sp>
    </p:spTree>
    <p:extLst>
      <p:ext uri="{BB962C8B-B14F-4D97-AF65-F5344CB8AC3E}">
        <p14:creationId xmlns:p14="http://schemas.microsoft.com/office/powerpoint/2010/main" val="386526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Mã</a:t>
              </a:r>
              <a:r>
                <a:rPr lang="en-GB" sz="2800" b="1" dirty="0"/>
                <a:t> QR Code </a:t>
              </a:r>
              <a:r>
                <a:rPr lang="en-GB" sz="2800" b="1" dirty="0" err="1"/>
                <a:t>là</a:t>
              </a:r>
              <a:r>
                <a:rPr lang="en-GB" sz="2800" b="1" dirty="0"/>
                <a:t> </a:t>
              </a:r>
              <a:r>
                <a:rPr lang="en-GB" sz="2800" b="1" dirty="0" err="1"/>
                <a:t>gì</a:t>
              </a:r>
              <a:r>
                <a:rPr lang="en-GB" sz="2800" b="1" dirty="0"/>
                <a:t>?</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TextBox 52">
            <a:extLst>
              <a:ext uri="{FF2B5EF4-FFF2-40B4-BE49-F238E27FC236}">
                <a16:creationId xmlns:a16="http://schemas.microsoft.com/office/drawing/2014/main" id="{DA0881B5-093A-42EA-AFEE-47A5D045495B}"/>
              </a:ext>
            </a:extLst>
          </p:cNvPr>
          <p:cNvSpPr txBox="1"/>
          <p:nvPr/>
        </p:nvSpPr>
        <p:spPr>
          <a:xfrm>
            <a:off x="883421" y="2579021"/>
            <a:ext cx="10293937" cy="461665"/>
          </a:xfrm>
          <a:prstGeom prst="rect">
            <a:avLst/>
          </a:prstGeom>
          <a:noFill/>
        </p:spPr>
        <p:txBody>
          <a:bodyPr wrap="square" rtlCol="0">
            <a:spAutoFit/>
          </a:bodyPr>
          <a:lstStyle/>
          <a:p>
            <a:r>
              <a:rPr lang="en-US" sz="2400" dirty="0"/>
              <a:t>+ QR Code </a:t>
            </a:r>
            <a:r>
              <a:rPr lang="en-US" sz="2400" dirty="0" err="1"/>
              <a:t>là</a:t>
            </a:r>
            <a:r>
              <a:rPr lang="en-US" sz="2400" dirty="0"/>
              <a:t> </a:t>
            </a:r>
            <a:r>
              <a:rPr lang="en-US" sz="2400" dirty="0" err="1"/>
              <a:t>viết</a:t>
            </a:r>
            <a:r>
              <a:rPr lang="en-US" sz="2400" dirty="0"/>
              <a:t> </a:t>
            </a:r>
            <a:r>
              <a:rPr lang="en-US" sz="2400" dirty="0" err="1"/>
              <a:t>tắt</a:t>
            </a:r>
            <a:r>
              <a:rPr lang="en-US" sz="2400" dirty="0"/>
              <a:t> </a:t>
            </a:r>
            <a:r>
              <a:rPr lang="en-US" sz="2400" dirty="0" err="1"/>
              <a:t>của</a:t>
            </a:r>
            <a:r>
              <a:rPr lang="en-US" sz="2400" dirty="0"/>
              <a:t> Quick response code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dirty="0" err="1"/>
              <a:t>mã</a:t>
            </a:r>
            <a:r>
              <a:rPr lang="en-US" sz="2400" dirty="0"/>
              <a:t> </a:t>
            </a:r>
            <a:r>
              <a:rPr lang="en-US" sz="2400" dirty="0" err="1"/>
              <a:t>vạch</a:t>
            </a:r>
            <a:r>
              <a:rPr lang="en-US" sz="2400" dirty="0"/>
              <a:t> ma </a:t>
            </a:r>
            <a:r>
              <a:rPr lang="en-US" sz="2400" dirty="0" err="1"/>
              <a:t>trận</a:t>
            </a:r>
            <a:endParaRPr lang="en-GB" sz="2400" dirty="0"/>
          </a:p>
        </p:txBody>
      </p:sp>
      <p:pic>
        <p:nvPicPr>
          <p:cNvPr id="6" name="Graphic 5">
            <a:extLst>
              <a:ext uri="{FF2B5EF4-FFF2-40B4-BE49-F238E27FC236}">
                <a16:creationId xmlns:a16="http://schemas.microsoft.com/office/drawing/2014/main" id="{E4F4AB1C-8971-45CE-9BDE-BB4CBFF16B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0465" y="3040686"/>
            <a:ext cx="2991716" cy="2991716"/>
          </a:xfrm>
          <a:prstGeom prst="rect">
            <a:avLst/>
          </a:prstGeom>
        </p:spPr>
      </p:pic>
    </p:spTree>
    <p:extLst>
      <p:ext uri="{BB962C8B-B14F-4D97-AF65-F5344CB8AC3E}">
        <p14:creationId xmlns:p14="http://schemas.microsoft.com/office/powerpoint/2010/main" val="3957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Đặc</a:t>
              </a:r>
              <a:r>
                <a:rPr lang="en-GB" sz="2800" b="1" dirty="0"/>
                <a:t> </a:t>
              </a:r>
              <a:r>
                <a:rPr lang="en-GB" sz="2800" b="1" dirty="0" err="1"/>
                <a:t>điểm</a:t>
              </a:r>
              <a:r>
                <a:rPr lang="en-GB" sz="2800" b="1" dirty="0"/>
                <a:t> </a:t>
              </a:r>
              <a:r>
                <a:rPr lang="en-GB" sz="2800" b="1" dirty="0" err="1"/>
                <a:t>của</a:t>
              </a:r>
              <a:r>
                <a:rPr lang="en-GB" sz="2800" b="1" dirty="0"/>
                <a:t> </a:t>
              </a:r>
              <a:r>
                <a:rPr lang="en-GB" sz="2800" b="1" dirty="0" err="1"/>
                <a:t>mã</a:t>
              </a:r>
              <a:r>
                <a:rPr lang="en-GB" sz="2800" b="1" dirty="0"/>
                <a:t> QR</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TextBox 52">
            <a:extLst>
              <a:ext uri="{FF2B5EF4-FFF2-40B4-BE49-F238E27FC236}">
                <a16:creationId xmlns:a16="http://schemas.microsoft.com/office/drawing/2014/main" id="{DA0881B5-093A-42EA-AFEE-47A5D045495B}"/>
              </a:ext>
            </a:extLst>
          </p:cNvPr>
          <p:cNvSpPr txBox="1"/>
          <p:nvPr/>
        </p:nvSpPr>
        <p:spPr>
          <a:xfrm>
            <a:off x="883421" y="2274854"/>
            <a:ext cx="10293937" cy="523220"/>
          </a:xfrm>
          <a:prstGeom prst="rect">
            <a:avLst/>
          </a:prstGeom>
          <a:noFill/>
        </p:spPr>
        <p:txBody>
          <a:bodyPr wrap="square" rtlCol="0">
            <a:spAutoFit/>
          </a:bodyPr>
          <a:lstStyle/>
          <a:p>
            <a:r>
              <a:rPr lang="en-US" sz="2800" dirty="0"/>
              <a:t>+ C</a:t>
            </a:r>
            <a:r>
              <a:rPr lang="vi-VN" sz="2800" dirty="0"/>
              <a:t>hứa rất nhiều thông tin quan trọng và được bảo mật rất tốt</a:t>
            </a:r>
            <a:endParaRPr lang="en-GB" sz="2800" dirty="0"/>
          </a:p>
        </p:txBody>
      </p:sp>
      <p:pic>
        <p:nvPicPr>
          <p:cNvPr id="6" name="Graphic 5">
            <a:extLst>
              <a:ext uri="{FF2B5EF4-FFF2-40B4-BE49-F238E27FC236}">
                <a16:creationId xmlns:a16="http://schemas.microsoft.com/office/drawing/2014/main" id="{E4F4AB1C-8971-45CE-9BDE-BB4CBFF16B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8608" y="5224608"/>
            <a:ext cx="1633392" cy="1633392"/>
          </a:xfrm>
          <a:prstGeom prst="rect">
            <a:avLst/>
          </a:prstGeom>
        </p:spPr>
      </p:pic>
      <p:sp>
        <p:nvSpPr>
          <p:cNvPr id="13" name="TextBox 12">
            <a:extLst>
              <a:ext uri="{FF2B5EF4-FFF2-40B4-BE49-F238E27FC236}">
                <a16:creationId xmlns:a16="http://schemas.microsoft.com/office/drawing/2014/main" id="{BCEE6339-897E-441D-834F-E72718E39032}"/>
              </a:ext>
            </a:extLst>
          </p:cNvPr>
          <p:cNvSpPr txBox="1"/>
          <p:nvPr/>
        </p:nvSpPr>
        <p:spPr>
          <a:xfrm>
            <a:off x="883420" y="2983899"/>
            <a:ext cx="11308580" cy="523220"/>
          </a:xfrm>
          <a:prstGeom prst="rect">
            <a:avLst/>
          </a:prstGeom>
          <a:noFill/>
        </p:spPr>
        <p:txBody>
          <a:bodyPr wrap="square" rtlCol="0">
            <a:spAutoFit/>
          </a:bodyPr>
          <a:lstStyle/>
          <a:p>
            <a:r>
              <a:rPr lang="en-US" sz="2800" dirty="0"/>
              <a:t>+ </a:t>
            </a:r>
            <a:r>
              <a:rPr lang="vi-VN" sz="2800" dirty="0"/>
              <a:t>Có thể được đọc một cách nhanh chóng ở nhiều góc độ khác nhau</a:t>
            </a:r>
          </a:p>
        </p:txBody>
      </p:sp>
      <p:sp>
        <p:nvSpPr>
          <p:cNvPr id="14" name="TextBox 13">
            <a:extLst>
              <a:ext uri="{FF2B5EF4-FFF2-40B4-BE49-F238E27FC236}">
                <a16:creationId xmlns:a16="http://schemas.microsoft.com/office/drawing/2014/main" id="{341A6B67-C002-4904-99A6-0E34103447D9}"/>
              </a:ext>
            </a:extLst>
          </p:cNvPr>
          <p:cNvSpPr txBox="1"/>
          <p:nvPr/>
        </p:nvSpPr>
        <p:spPr>
          <a:xfrm>
            <a:off x="883420" y="3749731"/>
            <a:ext cx="11308580" cy="954107"/>
          </a:xfrm>
          <a:prstGeom prst="rect">
            <a:avLst/>
          </a:prstGeom>
          <a:noFill/>
        </p:spPr>
        <p:txBody>
          <a:bodyPr wrap="square" rtlCol="0">
            <a:spAutoFit/>
          </a:bodyPr>
          <a:lstStyle/>
          <a:p>
            <a:r>
              <a:rPr lang="en-US" sz="2800" dirty="0"/>
              <a:t>+ </a:t>
            </a:r>
            <a:r>
              <a:rPr lang="en-US" sz="2800" dirty="0" err="1"/>
              <a:t>Ngay</a:t>
            </a:r>
            <a:r>
              <a:rPr lang="en-US" sz="2800" dirty="0"/>
              <a:t> </a:t>
            </a:r>
            <a:r>
              <a:rPr lang="en-US" sz="2800" dirty="0" err="1"/>
              <a:t>cả</a:t>
            </a:r>
            <a:r>
              <a:rPr lang="en-US" sz="2800" dirty="0"/>
              <a:t> </a:t>
            </a:r>
            <a:r>
              <a:rPr lang="en-US" sz="2800" dirty="0" err="1"/>
              <a:t>khi</a:t>
            </a:r>
            <a:r>
              <a:rPr lang="en-US" sz="2800" dirty="0"/>
              <a:t> QR code </a:t>
            </a:r>
            <a:r>
              <a:rPr lang="en-US" sz="2800" dirty="0" err="1"/>
              <a:t>bị</a:t>
            </a:r>
            <a:r>
              <a:rPr lang="en-US" sz="2800" dirty="0"/>
              <a:t> </a:t>
            </a:r>
            <a:r>
              <a:rPr lang="en-US" sz="2800" dirty="0" err="1"/>
              <a:t>bẩn</a:t>
            </a:r>
            <a:r>
              <a:rPr lang="en-US" sz="2800" dirty="0"/>
              <a:t> hay </a:t>
            </a:r>
            <a:r>
              <a:rPr lang="en-US" sz="2800" dirty="0" err="1"/>
              <a:t>hỏng</a:t>
            </a:r>
            <a:r>
              <a:rPr lang="en-US" sz="2800" dirty="0"/>
              <a:t>, ta </a:t>
            </a:r>
            <a:r>
              <a:rPr lang="en-US" sz="2800" dirty="0" err="1"/>
              <a:t>vẫn</a:t>
            </a:r>
            <a:r>
              <a:rPr lang="en-US" sz="2800" dirty="0"/>
              <a:t> </a:t>
            </a:r>
            <a:r>
              <a:rPr lang="en-US" sz="2800" dirty="0" err="1"/>
              <a:t>có</a:t>
            </a:r>
            <a:r>
              <a:rPr lang="en-US" sz="2800" dirty="0"/>
              <a:t> </a:t>
            </a:r>
            <a:r>
              <a:rPr lang="en-US" sz="2800" dirty="0" err="1"/>
              <a:t>thể</a:t>
            </a:r>
            <a:r>
              <a:rPr lang="en-US" sz="2800" dirty="0"/>
              <a:t> </a:t>
            </a:r>
            <a:r>
              <a:rPr lang="en-US" sz="2800" dirty="0" err="1"/>
              <a:t>khôi</a:t>
            </a:r>
            <a:r>
              <a:rPr lang="en-US" sz="2800" dirty="0"/>
              <a:t> </a:t>
            </a:r>
            <a:r>
              <a:rPr lang="en-US" sz="2800" dirty="0" err="1"/>
              <a:t>phục</a:t>
            </a:r>
            <a:r>
              <a:rPr lang="en-US" sz="2800" dirty="0"/>
              <a:t> </a:t>
            </a:r>
            <a:r>
              <a:rPr lang="en-US" sz="2800" dirty="0" err="1"/>
              <a:t>thông</a:t>
            </a:r>
            <a:r>
              <a:rPr lang="en-US" sz="2800" dirty="0"/>
              <a:t> tin </a:t>
            </a:r>
            <a:r>
              <a:rPr lang="en-US" sz="2800" dirty="0" err="1"/>
              <a:t>chứa</a:t>
            </a:r>
            <a:r>
              <a:rPr lang="en-US" sz="2800" dirty="0"/>
              <a:t> </a:t>
            </a:r>
            <a:r>
              <a:rPr lang="en-US" sz="2800" dirty="0" err="1"/>
              <a:t>trong</a:t>
            </a:r>
            <a:r>
              <a:rPr lang="en-US" sz="2800" dirty="0"/>
              <a:t> </a:t>
            </a:r>
            <a:r>
              <a:rPr lang="en-US" sz="2800" dirty="0" err="1"/>
              <a:t>nó</a:t>
            </a:r>
            <a:endParaRPr lang="en-US" sz="2800" dirty="0"/>
          </a:p>
        </p:txBody>
      </p:sp>
    </p:spTree>
    <p:extLst>
      <p:ext uri="{BB962C8B-B14F-4D97-AF65-F5344CB8AC3E}">
        <p14:creationId xmlns:p14="http://schemas.microsoft.com/office/powerpoint/2010/main" val="236365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HOÀN TRẢ (REFUND)</a:t>
            </a:r>
          </a:p>
        </p:txBody>
      </p:sp>
      <p:sp>
        <p:nvSpPr>
          <p:cNvPr id="10" name="CustomShape 3"/>
          <p:cNvSpPr/>
          <p:nvPr/>
        </p:nvSpPr>
        <p:spPr>
          <a:xfrm>
            <a:off x="1490796" y="1406048"/>
            <a:ext cx="7861020"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lại</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khách</a:t>
            </a:r>
            <a:r>
              <a:rPr lang="en-US" b="1" spc="-1" dirty="0">
                <a:latin typeface="Tahoma"/>
                <a:ea typeface="Tahoma"/>
              </a:rPr>
              <a:t> </a:t>
            </a:r>
            <a:r>
              <a:rPr lang="en-US" b="1" spc="-1" dirty="0" err="1">
                <a:latin typeface="Tahoma"/>
                <a:ea typeface="Tahoma"/>
              </a:rPr>
              <a:t>hàng</a:t>
            </a:r>
            <a:endParaRPr lang="en-US" spc="-1" dirty="0">
              <a:latin typeface="Arial"/>
            </a:endParaRPr>
          </a:p>
        </p:txBody>
      </p:sp>
      <p:sp>
        <p:nvSpPr>
          <p:cNvPr id="11" name="CustomShape 4"/>
          <p:cNvSpPr/>
          <p:nvPr/>
        </p:nvSpPr>
        <p:spPr>
          <a:xfrm>
            <a:off x="807685" y="1612124"/>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2" name="CustomShape 5"/>
          <p:cNvSpPr/>
          <p:nvPr/>
        </p:nvSpPr>
        <p:spPr>
          <a:xfrm>
            <a:off x="827931" y="1632372"/>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3" name="CustomShape 6"/>
          <p:cNvSpPr/>
          <p:nvPr/>
        </p:nvSpPr>
        <p:spPr>
          <a:xfrm>
            <a:off x="845238" y="164968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14" name="CustomShape 7"/>
          <p:cNvSpPr/>
          <p:nvPr/>
        </p:nvSpPr>
        <p:spPr>
          <a:xfrm>
            <a:off x="845238" y="1649682"/>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15" name="CustomShape 8"/>
          <p:cNvSpPr/>
          <p:nvPr/>
        </p:nvSpPr>
        <p:spPr>
          <a:xfrm>
            <a:off x="863851" y="166829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16" name="CustomShape 9"/>
          <p:cNvSpPr/>
          <p:nvPr/>
        </p:nvSpPr>
        <p:spPr>
          <a:xfrm>
            <a:off x="863851" y="1668297"/>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17" name="CustomShape 10"/>
          <p:cNvSpPr/>
          <p:nvPr/>
        </p:nvSpPr>
        <p:spPr>
          <a:xfrm>
            <a:off x="824992" y="3699189"/>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8" name="CustomShape 11"/>
          <p:cNvSpPr/>
          <p:nvPr/>
        </p:nvSpPr>
        <p:spPr>
          <a:xfrm>
            <a:off x="845238" y="3719111"/>
            <a:ext cx="290304"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9" name="CustomShape 12"/>
          <p:cNvSpPr/>
          <p:nvPr/>
        </p:nvSpPr>
        <p:spPr>
          <a:xfrm>
            <a:off x="862545" y="3736420"/>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20" name="CustomShape 13"/>
          <p:cNvSpPr/>
          <p:nvPr/>
        </p:nvSpPr>
        <p:spPr>
          <a:xfrm>
            <a:off x="862545" y="3736420"/>
            <a:ext cx="255690" cy="255716"/>
          </a:xfrm>
          <a:prstGeom prst="ellipse">
            <a:avLst/>
          </a:prstGeom>
          <a:gradFill>
            <a:gsLst>
              <a:gs pos="0">
                <a:srgbClr val="0F5267"/>
              </a:gs>
              <a:gs pos="100000">
                <a:srgbClr val="21B3E1"/>
              </a:gs>
            </a:gsLst>
            <a:lin ang="5400000"/>
          </a:gradFill>
          <a:ln>
            <a:noFill/>
          </a:ln>
        </p:spPr>
        <p:style>
          <a:lnRef idx="0">
            <a:scrgbClr r="0" g="0" b="0"/>
          </a:lnRef>
          <a:fillRef idx="0">
            <a:scrgbClr r="0" g="0" b="0"/>
          </a:fillRef>
          <a:effectRef idx="0">
            <a:scrgbClr r="0" g="0" b="0"/>
          </a:effectRef>
          <a:fontRef idx="minor"/>
        </p:style>
      </p:sp>
      <p:sp>
        <p:nvSpPr>
          <p:cNvPr id="21" name="CustomShape 14"/>
          <p:cNvSpPr/>
          <p:nvPr/>
        </p:nvSpPr>
        <p:spPr>
          <a:xfrm>
            <a:off x="881159" y="3755362"/>
            <a:ext cx="219769" cy="219465"/>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22" name="CustomShape 15"/>
          <p:cNvSpPr/>
          <p:nvPr/>
        </p:nvSpPr>
        <p:spPr>
          <a:xfrm>
            <a:off x="881159" y="3755362"/>
            <a:ext cx="219769" cy="219465"/>
          </a:xfrm>
          <a:prstGeom prst="ellipse">
            <a:avLst/>
          </a:prstGeom>
          <a:gradFill>
            <a:gsLst>
              <a:gs pos="0">
                <a:srgbClr val="21B3E1"/>
              </a:gs>
              <a:gs pos="100000">
                <a:srgbClr val="0F566C"/>
              </a:gs>
            </a:gsLst>
            <a:lin ang="13500000"/>
          </a:gradFill>
          <a:ln>
            <a:noFill/>
          </a:ln>
        </p:spPr>
        <p:style>
          <a:lnRef idx="0">
            <a:scrgbClr r="0" g="0" b="0"/>
          </a:lnRef>
          <a:fillRef idx="0">
            <a:scrgbClr r="0" g="0" b="0"/>
          </a:fillRef>
          <a:effectRef idx="0">
            <a:scrgbClr r="0" g="0" b="0"/>
          </a:effectRef>
          <a:fontRef idx="minor"/>
        </p:style>
      </p:sp>
      <p:sp>
        <p:nvSpPr>
          <p:cNvPr id="29" name="CustomShape 22"/>
          <p:cNvSpPr/>
          <p:nvPr/>
        </p:nvSpPr>
        <p:spPr>
          <a:xfrm>
            <a:off x="1490796" y="2408763"/>
            <a:ext cx="7861020"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Được</a:t>
            </a:r>
            <a:r>
              <a:rPr lang="en-US" b="1" spc="-1" dirty="0">
                <a:latin typeface="Tahoma"/>
                <a:ea typeface="Tahoma"/>
              </a:rPr>
              <a:t> </a:t>
            </a:r>
            <a:r>
              <a:rPr lang="en-US" b="1" spc="-1" dirty="0" err="1">
                <a:latin typeface="Tahoma"/>
                <a:ea typeface="Tahoma"/>
              </a:rPr>
              <a:t>thực</a:t>
            </a:r>
            <a:r>
              <a:rPr lang="en-US" b="1" spc="-1" dirty="0">
                <a:latin typeface="Tahoma"/>
                <a:ea typeface="Tahoma"/>
              </a:rPr>
              <a:t> </a:t>
            </a:r>
            <a:r>
              <a:rPr lang="en-US" b="1" spc="-1" dirty="0" err="1">
                <a:latin typeface="Tahoma"/>
                <a:ea typeface="Tahoma"/>
              </a:rPr>
              <a:t>hiện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một</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đã</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tất</a:t>
            </a:r>
            <a:r>
              <a:rPr lang="en-US" b="1" spc="-1" dirty="0">
                <a:latin typeface="Tahoma"/>
                <a:ea typeface="Tahoma"/>
              </a:rPr>
              <a:t> </a:t>
            </a:r>
            <a:r>
              <a:rPr lang="en-US" b="1" spc="-1" dirty="0" err="1">
                <a:latin typeface="Tahoma"/>
                <a:ea typeface="Tahoma"/>
              </a:rPr>
              <a:t>trước</a:t>
            </a:r>
            <a:r>
              <a:rPr lang="en-US" b="1" spc="-1" dirty="0">
                <a:latin typeface="Tahoma"/>
                <a:ea typeface="Tahoma"/>
              </a:rPr>
              <a:t> </a:t>
            </a:r>
            <a:r>
              <a:rPr lang="en-US" b="1" spc="-1" dirty="0" err="1">
                <a:latin typeface="Tahoma"/>
                <a:ea typeface="Tahoma"/>
              </a:rPr>
              <a:t>đó</a:t>
            </a:r>
            <a:endParaRPr lang="en-US" b="1" spc="-1" dirty="0">
              <a:latin typeface="Tahoma"/>
              <a:ea typeface="Tahoma"/>
            </a:endParaRPr>
          </a:p>
        </p:txBody>
      </p:sp>
      <p:sp>
        <p:nvSpPr>
          <p:cNvPr id="30" name="CustomShape 23"/>
          <p:cNvSpPr/>
          <p:nvPr/>
        </p:nvSpPr>
        <p:spPr>
          <a:xfrm>
            <a:off x="824992" y="2657785"/>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1" name="CustomShape 24"/>
          <p:cNvSpPr/>
          <p:nvPr/>
        </p:nvSpPr>
        <p:spPr>
          <a:xfrm>
            <a:off x="845238" y="2678034"/>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2" name="CustomShape 25"/>
          <p:cNvSpPr/>
          <p:nvPr/>
        </p:nvSpPr>
        <p:spPr>
          <a:xfrm>
            <a:off x="862545" y="2695343"/>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3" name="CustomShape 26"/>
          <p:cNvSpPr/>
          <p:nvPr/>
        </p:nvSpPr>
        <p:spPr>
          <a:xfrm>
            <a:off x="862545" y="2695343"/>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4" name="CustomShape 27"/>
          <p:cNvSpPr/>
          <p:nvPr/>
        </p:nvSpPr>
        <p:spPr>
          <a:xfrm>
            <a:off x="881159" y="2713958"/>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35" name="CustomShape 28"/>
          <p:cNvSpPr/>
          <p:nvPr/>
        </p:nvSpPr>
        <p:spPr>
          <a:xfrm>
            <a:off x="881159" y="2713958"/>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
        <p:nvSpPr>
          <p:cNvPr id="36" name="CustomShape 32"/>
          <p:cNvSpPr/>
          <p:nvPr/>
        </p:nvSpPr>
        <p:spPr>
          <a:xfrm>
            <a:off x="1509735" y="3492950"/>
            <a:ext cx="7861021"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Có</a:t>
            </a:r>
            <a:r>
              <a:rPr lang="en-US" b="1" spc="-1" dirty="0">
                <a:latin typeface="Tahoma"/>
                <a:ea typeface="Tahoma"/>
              </a:rPr>
              <a:t> </a:t>
            </a:r>
            <a:r>
              <a:rPr lang="en-US" b="1" spc="-1" dirty="0" err="1">
                <a:latin typeface="Tahoma"/>
                <a:ea typeface="Tahoma"/>
              </a:rPr>
              <a:t>thể</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trả</a:t>
            </a:r>
            <a:r>
              <a:rPr lang="en-US" b="1" spc="-1" dirty="0">
                <a:latin typeface="Tahoma"/>
                <a:ea typeface="Tahoma"/>
              </a:rPr>
              <a:t> </a:t>
            </a:r>
            <a:r>
              <a:rPr lang="en-US" b="1" spc="-1" dirty="0" err="1">
                <a:latin typeface="Tahoma"/>
                <a:ea typeface="Tahoma"/>
              </a:rPr>
              <a:t>nhiều</a:t>
            </a:r>
            <a:r>
              <a:rPr lang="en-US" b="1" spc="-1" dirty="0">
                <a:latin typeface="Tahoma"/>
                <a:ea typeface="Tahoma"/>
              </a:rPr>
              <a:t> </a:t>
            </a:r>
            <a:r>
              <a:rPr lang="en-US" b="1" spc="-1" dirty="0" err="1">
                <a:latin typeface="Tahoma"/>
                <a:ea typeface="Tahoma"/>
              </a:rPr>
              <a:t>lần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cùng</a:t>
            </a:r>
            <a:r>
              <a:rPr lang="en-US" b="1" spc="-1" dirty="0">
                <a:latin typeface="Tahoma"/>
                <a:ea typeface="Tahoma"/>
              </a:rPr>
              <a:t> </a:t>
            </a:r>
            <a:r>
              <a:rPr lang="en-US" b="1" spc="-1" dirty="0" err="1">
                <a:latin typeface="Tahoma"/>
                <a:ea typeface="Tahoma"/>
              </a:rPr>
              <a:t>một</a:t>
            </a:r>
            <a:r>
              <a:rPr lang="en-US" b="1" spc="-1" dirty="0">
                <a:latin typeface="Tahoma"/>
                <a:ea typeface="Tahoma"/>
              </a:rPr>
              <a:t> </a:t>
            </a:r>
            <a:r>
              <a:rPr lang="en-US" b="1" spc="-1" dirty="0" err="1">
                <a:latin typeface="Tahoma"/>
                <a:ea typeface="Tahoma"/>
              </a:rPr>
              <a:t>đơn</a:t>
            </a:r>
            <a:r>
              <a:rPr lang="en-US" b="1" spc="-1" dirty="0">
                <a:latin typeface="Tahoma"/>
                <a:ea typeface="Tahoma"/>
              </a:rPr>
              <a:t> </a:t>
            </a:r>
            <a:r>
              <a:rPr lang="en-US" b="1" spc="-1" dirty="0" err="1">
                <a:latin typeface="Tahoma"/>
                <a:ea typeface="Tahoma"/>
              </a:rPr>
              <a:t>hàng</a:t>
            </a:r>
            <a:endParaRPr lang="en-US" spc="-1" dirty="0">
              <a:latin typeface="Arial"/>
            </a:endParaRPr>
          </a:p>
        </p:txBody>
      </p:sp>
      <p:pic>
        <p:nvPicPr>
          <p:cNvPr id="26" name="Picture 25" descr="Icon&#10;&#10;Description automatically generated">
            <a:extLst>
              <a:ext uri="{FF2B5EF4-FFF2-40B4-BE49-F238E27FC236}">
                <a16:creationId xmlns:a16="http://schemas.microsoft.com/office/drawing/2014/main" id="{636C6ED7-6B75-4B1B-8278-F367A4BBE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
        <p:nvSpPr>
          <p:cNvPr id="27" name="CustomShape 22">
            <a:extLst>
              <a:ext uri="{FF2B5EF4-FFF2-40B4-BE49-F238E27FC236}">
                <a16:creationId xmlns:a16="http://schemas.microsoft.com/office/drawing/2014/main" id="{00A2A8A4-2042-473E-92BF-77601D1BE558}"/>
              </a:ext>
            </a:extLst>
          </p:cNvPr>
          <p:cNvSpPr/>
          <p:nvPr/>
        </p:nvSpPr>
        <p:spPr>
          <a:xfrm>
            <a:off x="1382707" y="4490918"/>
            <a:ext cx="7917189"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Tổng</a:t>
            </a:r>
            <a:r>
              <a:rPr lang="en-US" b="1" spc="-1" dirty="0">
                <a:latin typeface="Tahoma"/>
                <a:ea typeface="Tahoma"/>
              </a:rPr>
              <a:t> </a:t>
            </a:r>
            <a:r>
              <a:rPr lang="en-US" b="1" spc="-1" dirty="0" err="1">
                <a:latin typeface="Tahoma"/>
                <a:ea typeface="Tahoma"/>
              </a:rPr>
              <a:t>số</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trả</a:t>
            </a:r>
            <a:r>
              <a:rPr lang="en-US" b="1" spc="-1" dirty="0">
                <a:latin typeface="Tahoma"/>
                <a:ea typeface="Tahoma"/>
              </a:rPr>
              <a:t> </a:t>
            </a:r>
            <a:r>
              <a:rPr lang="en-US" b="1" spc="-1" dirty="0" err="1">
                <a:latin typeface="Tahoma"/>
                <a:ea typeface="Tahoma"/>
              </a:rPr>
              <a:t>không</a:t>
            </a:r>
            <a:r>
              <a:rPr lang="en-US" b="1" spc="-1" dirty="0">
                <a:latin typeface="Tahoma"/>
                <a:ea typeface="Tahoma"/>
              </a:rPr>
              <a:t> </a:t>
            </a:r>
            <a:r>
              <a:rPr lang="en-US" b="1" spc="-1" dirty="0" err="1">
                <a:latin typeface="Tahoma"/>
                <a:ea typeface="Tahoma"/>
              </a:rPr>
              <a:t>vượt</a:t>
            </a:r>
            <a:r>
              <a:rPr lang="en-US" b="1" spc="-1" dirty="0">
                <a:latin typeface="Tahoma"/>
                <a:ea typeface="Tahoma"/>
              </a:rPr>
              <a:t> </a:t>
            </a:r>
            <a:r>
              <a:rPr lang="en-US" b="1" spc="-1" dirty="0" err="1">
                <a:latin typeface="Tahoma"/>
                <a:ea typeface="Tahoma"/>
              </a:rPr>
              <a:t>quá</a:t>
            </a:r>
            <a:r>
              <a:rPr lang="en-US" b="1" spc="-1" dirty="0">
                <a:latin typeface="Tahoma"/>
                <a:ea typeface="Tahoma"/>
              </a:rPr>
              <a:t> </a:t>
            </a:r>
            <a:r>
              <a:rPr lang="en-US" b="1" spc="-1" dirty="0" err="1">
                <a:latin typeface="Tahoma"/>
                <a:ea typeface="Tahoma"/>
              </a:rPr>
              <a:t>số</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trong</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gốc</a:t>
            </a:r>
            <a:endParaRPr lang="en-US" b="1" spc="-1" dirty="0">
              <a:latin typeface="Tahoma"/>
              <a:ea typeface="Tahoma"/>
            </a:endParaRPr>
          </a:p>
        </p:txBody>
      </p:sp>
      <p:sp>
        <p:nvSpPr>
          <p:cNvPr id="37" name="CustomShape 23">
            <a:extLst>
              <a:ext uri="{FF2B5EF4-FFF2-40B4-BE49-F238E27FC236}">
                <a16:creationId xmlns:a16="http://schemas.microsoft.com/office/drawing/2014/main" id="{635CDE05-CF76-4F4C-BC42-ED8D243E7588}"/>
              </a:ext>
            </a:extLst>
          </p:cNvPr>
          <p:cNvSpPr/>
          <p:nvPr/>
        </p:nvSpPr>
        <p:spPr>
          <a:xfrm>
            <a:off x="807685" y="4727687"/>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8" name="CustomShape 24">
            <a:extLst>
              <a:ext uri="{FF2B5EF4-FFF2-40B4-BE49-F238E27FC236}">
                <a16:creationId xmlns:a16="http://schemas.microsoft.com/office/drawing/2014/main" id="{8AFAC0F2-A46D-456C-926A-EB92F9EFDFDD}"/>
              </a:ext>
            </a:extLst>
          </p:cNvPr>
          <p:cNvSpPr/>
          <p:nvPr/>
        </p:nvSpPr>
        <p:spPr>
          <a:xfrm>
            <a:off x="827931" y="4747936"/>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9" name="CustomShape 25">
            <a:extLst>
              <a:ext uri="{FF2B5EF4-FFF2-40B4-BE49-F238E27FC236}">
                <a16:creationId xmlns:a16="http://schemas.microsoft.com/office/drawing/2014/main" id="{2411B8AA-73C9-4E0C-923E-8DE996EB9057}"/>
              </a:ext>
            </a:extLst>
          </p:cNvPr>
          <p:cNvSpPr/>
          <p:nvPr/>
        </p:nvSpPr>
        <p:spPr>
          <a:xfrm>
            <a:off x="845238" y="4765245"/>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40" name="CustomShape 26">
            <a:extLst>
              <a:ext uri="{FF2B5EF4-FFF2-40B4-BE49-F238E27FC236}">
                <a16:creationId xmlns:a16="http://schemas.microsoft.com/office/drawing/2014/main" id="{6FA0E235-C46E-43E2-80AB-ABCECD95FCB4}"/>
              </a:ext>
            </a:extLst>
          </p:cNvPr>
          <p:cNvSpPr/>
          <p:nvPr/>
        </p:nvSpPr>
        <p:spPr>
          <a:xfrm>
            <a:off x="845238" y="4765245"/>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41" name="CustomShape 27">
            <a:extLst>
              <a:ext uri="{FF2B5EF4-FFF2-40B4-BE49-F238E27FC236}">
                <a16:creationId xmlns:a16="http://schemas.microsoft.com/office/drawing/2014/main" id="{73C9A63E-4508-4332-B3DF-954DF3888336}"/>
              </a:ext>
            </a:extLst>
          </p:cNvPr>
          <p:cNvSpPr/>
          <p:nvPr/>
        </p:nvSpPr>
        <p:spPr>
          <a:xfrm>
            <a:off x="863852" y="4783860"/>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42" name="CustomShape 28">
            <a:extLst>
              <a:ext uri="{FF2B5EF4-FFF2-40B4-BE49-F238E27FC236}">
                <a16:creationId xmlns:a16="http://schemas.microsoft.com/office/drawing/2014/main" id="{D75B7299-C9D0-4648-A035-E86B471F53CA}"/>
              </a:ext>
            </a:extLst>
          </p:cNvPr>
          <p:cNvSpPr/>
          <p:nvPr/>
        </p:nvSpPr>
        <p:spPr>
          <a:xfrm>
            <a:off x="863852" y="4783860"/>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71949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HOÀN TRẢ (REFUND)</a:t>
            </a:r>
          </a:p>
        </p:txBody>
      </p:sp>
      <p:grpSp>
        <p:nvGrpSpPr>
          <p:cNvPr id="25" name="Group 24">
            <a:extLst>
              <a:ext uri="{FF2B5EF4-FFF2-40B4-BE49-F238E27FC236}">
                <a16:creationId xmlns:a16="http://schemas.microsoft.com/office/drawing/2014/main" id="{3C87CCD6-8C0B-4892-8A37-42932AF898D6}"/>
              </a:ext>
            </a:extLst>
          </p:cNvPr>
          <p:cNvGrpSpPr/>
          <p:nvPr/>
        </p:nvGrpSpPr>
        <p:grpSpPr>
          <a:xfrm>
            <a:off x="523742" y="1509022"/>
            <a:ext cx="9694315" cy="523220"/>
            <a:chOff x="527012" y="1117369"/>
            <a:chExt cx="9694315" cy="523220"/>
          </a:xfrm>
        </p:grpSpPr>
        <p:sp>
          <p:nvSpPr>
            <p:cNvPr id="26" name="TextBox 25">
              <a:extLst>
                <a:ext uri="{FF2B5EF4-FFF2-40B4-BE49-F238E27FC236}">
                  <a16:creationId xmlns:a16="http://schemas.microsoft.com/office/drawing/2014/main" id="{7DAD9EEA-C004-4D94-8FE3-06A4ED49BE85}"/>
                </a:ext>
              </a:extLst>
            </p:cNvPr>
            <p:cNvSpPr txBox="1"/>
            <p:nvPr/>
          </p:nvSpPr>
          <p:spPr>
            <a:xfrm>
              <a:off x="886691" y="1117369"/>
              <a:ext cx="9334636" cy="523220"/>
            </a:xfrm>
            <a:prstGeom prst="rect">
              <a:avLst/>
            </a:prstGeom>
            <a:noFill/>
          </p:spPr>
          <p:txBody>
            <a:bodyPr wrap="square" rtlCol="0">
              <a:spAutoFit/>
            </a:bodyPr>
            <a:lstStyle/>
            <a:p>
              <a:r>
                <a:rPr lang="en-GB" sz="2800" b="1" dirty="0" err="1"/>
                <a:t>Có</a:t>
              </a:r>
              <a:r>
                <a:rPr lang="en-GB" sz="2800" b="1" dirty="0"/>
                <a:t> 2 </a:t>
              </a:r>
              <a:r>
                <a:rPr lang="en-GB" sz="2800" b="1" dirty="0" err="1"/>
                <a:t>cách</a:t>
              </a:r>
              <a:r>
                <a:rPr lang="en-GB" sz="2800" b="1" dirty="0"/>
                <a:t> </a:t>
              </a:r>
              <a:r>
                <a:rPr lang="en-GB" sz="2800" b="1" dirty="0" err="1"/>
                <a:t>để</a:t>
              </a:r>
              <a:r>
                <a:rPr lang="en-GB" sz="2800" b="1" dirty="0"/>
                <a:t> </a:t>
              </a:r>
              <a:r>
                <a:rPr lang="en-GB" sz="2800" b="1" dirty="0" err="1"/>
                <a:t>hoàn</a:t>
              </a:r>
              <a:r>
                <a:rPr lang="en-GB" sz="2800" b="1" dirty="0"/>
                <a:t> </a:t>
              </a:r>
              <a:r>
                <a:rPr lang="en-GB" sz="2800" b="1" dirty="0" err="1"/>
                <a:t>tiền</a:t>
              </a:r>
              <a:endParaRPr lang="en-GB" sz="2800" b="1" dirty="0"/>
            </a:p>
          </p:txBody>
        </p:sp>
        <p:grpSp>
          <p:nvGrpSpPr>
            <p:cNvPr id="27" name="Google Shape;11276;p61">
              <a:extLst>
                <a:ext uri="{FF2B5EF4-FFF2-40B4-BE49-F238E27FC236}">
                  <a16:creationId xmlns:a16="http://schemas.microsoft.com/office/drawing/2014/main" id="{AB32305C-2797-4D05-9F42-F6BE39DD7151}"/>
                </a:ext>
              </a:extLst>
            </p:cNvPr>
            <p:cNvGrpSpPr/>
            <p:nvPr/>
          </p:nvGrpSpPr>
          <p:grpSpPr>
            <a:xfrm>
              <a:off x="527012" y="1141118"/>
              <a:ext cx="359679" cy="321833"/>
              <a:chOff x="4670239" y="1541599"/>
              <a:chExt cx="359679" cy="321833"/>
            </a:xfrm>
          </p:grpSpPr>
          <p:sp>
            <p:nvSpPr>
              <p:cNvPr id="28" name="Google Shape;11277;p61">
                <a:extLst>
                  <a:ext uri="{FF2B5EF4-FFF2-40B4-BE49-F238E27FC236}">
                    <a16:creationId xmlns:a16="http://schemas.microsoft.com/office/drawing/2014/main" id="{656804F1-C08D-468A-8FAA-59B422CC8FB3}"/>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78;p61">
                <a:extLst>
                  <a:ext uri="{FF2B5EF4-FFF2-40B4-BE49-F238E27FC236}">
                    <a16:creationId xmlns:a16="http://schemas.microsoft.com/office/drawing/2014/main" id="{F0011CE1-AB9E-4BAA-8DC9-CEF187D703C9}"/>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79;p61">
                <a:extLst>
                  <a:ext uri="{FF2B5EF4-FFF2-40B4-BE49-F238E27FC236}">
                    <a16:creationId xmlns:a16="http://schemas.microsoft.com/office/drawing/2014/main" id="{D77309BD-ED3C-4FCA-B562-6EE4CA8EE5BF}"/>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80;p61">
                <a:extLst>
                  <a:ext uri="{FF2B5EF4-FFF2-40B4-BE49-F238E27FC236}">
                    <a16:creationId xmlns:a16="http://schemas.microsoft.com/office/drawing/2014/main" id="{6676CFDE-A119-4760-BC90-ACA4501C65B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81;p61">
                <a:extLst>
                  <a:ext uri="{FF2B5EF4-FFF2-40B4-BE49-F238E27FC236}">
                    <a16:creationId xmlns:a16="http://schemas.microsoft.com/office/drawing/2014/main" id="{CEB64381-197A-4FFD-86CB-ACEE703485B3}"/>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TextBox 40">
            <a:extLst>
              <a:ext uri="{FF2B5EF4-FFF2-40B4-BE49-F238E27FC236}">
                <a16:creationId xmlns:a16="http://schemas.microsoft.com/office/drawing/2014/main" id="{2A49D519-3A68-4FA2-9003-88E7495DEBE1}"/>
              </a:ext>
            </a:extLst>
          </p:cNvPr>
          <p:cNvSpPr txBox="1"/>
          <p:nvPr/>
        </p:nvSpPr>
        <p:spPr>
          <a:xfrm>
            <a:off x="883421" y="2579021"/>
            <a:ext cx="10293937" cy="523220"/>
          </a:xfrm>
          <a:prstGeom prst="rect">
            <a:avLst/>
          </a:prstGeom>
          <a:noFill/>
        </p:spPr>
        <p:txBody>
          <a:bodyPr wrap="square" rtlCol="0">
            <a:spAutoFit/>
          </a:bodyPr>
          <a:lstStyle/>
          <a:p>
            <a:r>
              <a:rPr lang="en-US" sz="2800" dirty="0"/>
              <a:t>+ </a:t>
            </a:r>
            <a:r>
              <a:rPr lang="en-US" sz="2800" dirty="0" err="1"/>
              <a:t>Sử</a:t>
            </a:r>
            <a:r>
              <a:rPr lang="en-US" sz="2800" dirty="0"/>
              <a:t> </a:t>
            </a:r>
            <a:r>
              <a:rPr lang="en-US" sz="2800" dirty="0" err="1"/>
              <a:t>dụng</a:t>
            </a:r>
            <a:r>
              <a:rPr lang="en-US" sz="2800" dirty="0"/>
              <a:t> </a:t>
            </a:r>
            <a:r>
              <a:rPr lang="en-US" sz="2800" dirty="0" err="1"/>
              <a:t>trang</a:t>
            </a:r>
            <a:r>
              <a:rPr lang="en-US" sz="2800" dirty="0"/>
              <a:t> </a:t>
            </a:r>
            <a:r>
              <a:rPr lang="en-US" sz="2800" dirty="0" err="1"/>
              <a:t>quản</a:t>
            </a:r>
            <a:r>
              <a:rPr lang="en-US" sz="2800" dirty="0"/>
              <a:t> </a:t>
            </a:r>
            <a:r>
              <a:rPr lang="en-US" sz="2800" dirty="0" err="1"/>
              <a:t>trị</a:t>
            </a:r>
            <a:r>
              <a:rPr lang="en-US" sz="2800" dirty="0"/>
              <a:t> </a:t>
            </a:r>
            <a:r>
              <a:rPr lang="en-US" sz="2800" dirty="0" err="1"/>
              <a:t>của</a:t>
            </a:r>
            <a:r>
              <a:rPr lang="en-US" sz="2800" dirty="0"/>
              <a:t> </a:t>
            </a:r>
            <a:r>
              <a:rPr lang="en-US" sz="2800" dirty="0" err="1"/>
              <a:t>người</a:t>
            </a:r>
            <a:r>
              <a:rPr lang="en-US" sz="2800" dirty="0"/>
              <a:t> </a:t>
            </a:r>
            <a:r>
              <a:rPr lang="en-US" sz="2800" dirty="0" err="1"/>
              <a:t>bán</a:t>
            </a:r>
            <a:r>
              <a:rPr lang="en-US" sz="2800" dirty="0"/>
              <a:t> </a:t>
            </a:r>
            <a:r>
              <a:rPr lang="en-US" sz="2800" dirty="0" err="1"/>
              <a:t>theo</a:t>
            </a:r>
            <a:r>
              <a:rPr lang="en-US" sz="2800" dirty="0"/>
              <a:t> </a:t>
            </a:r>
            <a:r>
              <a:rPr lang="en-US" sz="2800" dirty="0" err="1"/>
              <a:t>cách</a:t>
            </a:r>
            <a:r>
              <a:rPr lang="en-US" sz="2800" dirty="0"/>
              <a:t> </a:t>
            </a:r>
            <a:r>
              <a:rPr lang="en-US" sz="2800" dirty="0" err="1"/>
              <a:t>thủ</a:t>
            </a:r>
            <a:r>
              <a:rPr lang="en-US" sz="2800" dirty="0"/>
              <a:t> </a:t>
            </a:r>
            <a:r>
              <a:rPr lang="en-US" sz="2800" dirty="0" err="1"/>
              <a:t>công</a:t>
            </a:r>
            <a:endParaRPr lang="en-GB" sz="2800" dirty="0"/>
          </a:p>
        </p:txBody>
      </p:sp>
      <p:sp>
        <p:nvSpPr>
          <p:cNvPr id="42" name="TextBox 41">
            <a:extLst>
              <a:ext uri="{FF2B5EF4-FFF2-40B4-BE49-F238E27FC236}">
                <a16:creationId xmlns:a16="http://schemas.microsoft.com/office/drawing/2014/main" id="{9A2C0E84-BD39-49C2-BB38-4EE351565652}"/>
              </a:ext>
            </a:extLst>
          </p:cNvPr>
          <p:cNvSpPr txBox="1"/>
          <p:nvPr/>
        </p:nvSpPr>
        <p:spPr>
          <a:xfrm>
            <a:off x="883420" y="3578121"/>
            <a:ext cx="10293937" cy="954107"/>
          </a:xfrm>
          <a:prstGeom prst="rect">
            <a:avLst/>
          </a:prstGeom>
          <a:noFill/>
        </p:spPr>
        <p:txBody>
          <a:bodyPr wrap="square" rtlCol="0">
            <a:spAutoFit/>
          </a:bodyPr>
          <a:lstStyle/>
          <a:p>
            <a:r>
              <a:rPr lang="en-US" sz="2800" dirty="0"/>
              <a:t>+ </a:t>
            </a:r>
            <a:r>
              <a:rPr lang="en-US" sz="2800" dirty="0" err="1"/>
              <a:t>Sử</a:t>
            </a:r>
            <a:r>
              <a:rPr lang="en-US" sz="2800" dirty="0"/>
              <a:t> </a:t>
            </a:r>
            <a:r>
              <a:rPr lang="en-US" sz="2800" dirty="0" err="1"/>
              <a:t>dụng</a:t>
            </a:r>
            <a:r>
              <a:rPr lang="en-US" sz="2800" dirty="0"/>
              <a:t> </a:t>
            </a:r>
            <a:r>
              <a:rPr lang="en-US" sz="2800" dirty="0" err="1"/>
              <a:t>lệnh</a:t>
            </a:r>
            <a:r>
              <a:rPr lang="en-US" sz="2800" dirty="0"/>
              <a:t> </a:t>
            </a:r>
            <a:r>
              <a:rPr lang="en-US" sz="2800" dirty="0" err="1"/>
              <a:t>hoàn</a:t>
            </a:r>
            <a:r>
              <a:rPr lang="en-US" sz="2800" dirty="0"/>
              <a:t> </a:t>
            </a:r>
            <a:r>
              <a:rPr lang="en-US" sz="2800" dirty="0" err="1"/>
              <a:t>tiền</a:t>
            </a:r>
            <a:r>
              <a:rPr lang="en-US" sz="2800" dirty="0"/>
              <a:t> </a:t>
            </a:r>
            <a:r>
              <a:rPr lang="en-US" sz="2800" dirty="0" err="1"/>
              <a:t>thông</a:t>
            </a:r>
            <a:r>
              <a:rPr lang="en-US" sz="2800" dirty="0"/>
              <a:t> qua </a:t>
            </a:r>
            <a:r>
              <a:rPr lang="en-US" sz="2800" dirty="0" err="1"/>
              <a:t>thực</a:t>
            </a:r>
            <a:r>
              <a:rPr lang="en-US" sz="2800" dirty="0"/>
              <a:t> </a:t>
            </a:r>
            <a:r>
              <a:rPr lang="en-US" sz="2800" dirty="0" err="1"/>
              <a:t>hiện</a:t>
            </a:r>
            <a:r>
              <a:rPr lang="en-US" sz="2800" dirty="0"/>
              <a:t> </a:t>
            </a:r>
            <a:r>
              <a:rPr lang="en-US" sz="2800" dirty="0" err="1"/>
              <a:t>trực</a:t>
            </a:r>
            <a:r>
              <a:rPr lang="en-US" sz="2800" dirty="0"/>
              <a:t> </a:t>
            </a:r>
            <a:r>
              <a:rPr lang="en-US" sz="2800" dirty="0" err="1"/>
              <a:t>tiếp</a:t>
            </a:r>
            <a:r>
              <a:rPr lang="en-US" sz="2800" dirty="0"/>
              <a:t> </a:t>
            </a:r>
            <a:r>
              <a:rPr lang="en-US" sz="2800" dirty="0" err="1"/>
              <a:t>hoàn</a:t>
            </a:r>
            <a:r>
              <a:rPr lang="en-US" sz="2800" dirty="0"/>
              <a:t> </a:t>
            </a:r>
            <a:r>
              <a:rPr lang="en-US" sz="2800" dirty="0" err="1"/>
              <a:t>lại</a:t>
            </a:r>
            <a:r>
              <a:rPr lang="en-US" sz="2800" dirty="0"/>
              <a:t> </a:t>
            </a:r>
            <a:r>
              <a:rPr lang="en-US" sz="2800" dirty="0" err="1"/>
              <a:t>tiền</a:t>
            </a:r>
            <a:r>
              <a:rPr lang="en-US" sz="2800" dirty="0"/>
              <a:t> </a:t>
            </a:r>
            <a:r>
              <a:rPr lang="en-US" sz="2800" dirty="0" err="1"/>
              <a:t>từ</a:t>
            </a:r>
            <a:r>
              <a:rPr lang="en-US" sz="2800" dirty="0"/>
              <a:t> </a:t>
            </a:r>
            <a:r>
              <a:rPr lang="en-US" sz="2800" dirty="0" err="1"/>
              <a:t>ứng</a:t>
            </a:r>
            <a:r>
              <a:rPr lang="en-US" sz="2800" dirty="0"/>
              <a:t> </a:t>
            </a:r>
            <a:r>
              <a:rPr lang="en-US" sz="2800" dirty="0" err="1"/>
              <a:t>dụng</a:t>
            </a:r>
            <a:r>
              <a:rPr lang="en-US" sz="2800" dirty="0"/>
              <a:t> </a:t>
            </a:r>
            <a:r>
              <a:rPr lang="en-US" sz="2800" dirty="0" err="1"/>
              <a:t>của</a:t>
            </a:r>
            <a:r>
              <a:rPr lang="en-US" sz="2800" dirty="0"/>
              <a:t> </a:t>
            </a:r>
            <a:r>
              <a:rPr lang="en-US" sz="2800" dirty="0" err="1"/>
              <a:t>người</a:t>
            </a:r>
            <a:r>
              <a:rPr lang="en-US" sz="2800" dirty="0"/>
              <a:t> </a:t>
            </a:r>
            <a:r>
              <a:rPr lang="en-US" sz="2800" dirty="0" err="1"/>
              <a:t>bán</a:t>
            </a:r>
            <a:r>
              <a:rPr lang="en-US" sz="2800" dirty="0"/>
              <a:t>.</a:t>
            </a:r>
            <a:endParaRPr lang="en-GB" sz="2800" dirty="0"/>
          </a:p>
        </p:txBody>
      </p:sp>
      <p:pic>
        <p:nvPicPr>
          <p:cNvPr id="4" name="Picture 3" descr="Icon&#10;&#10;Description automatically generated">
            <a:extLst>
              <a:ext uri="{FF2B5EF4-FFF2-40B4-BE49-F238E27FC236}">
                <a16:creationId xmlns:a16="http://schemas.microsoft.com/office/drawing/2014/main" id="{66283B3A-C87C-41E3-B9DC-1F17D9CC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Tree>
    <p:extLst>
      <p:ext uri="{BB962C8B-B14F-4D97-AF65-F5344CB8AC3E}">
        <p14:creationId xmlns:p14="http://schemas.microsoft.com/office/powerpoint/2010/main" val="223536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5" y="-36576"/>
            <a:ext cx="8375905"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HỦY GIAO DỊCH (VOID PURCHASE)</a:t>
            </a:r>
          </a:p>
        </p:txBody>
      </p:sp>
      <p:sp>
        <p:nvSpPr>
          <p:cNvPr id="10" name="CustomShape 3"/>
          <p:cNvSpPr/>
          <p:nvPr/>
        </p:nvSpPr>
        <p:spPr>
          <a:xfrm>
            <a:off x="1490796" y="1253009"/>
            <a:ext cx="7486948" cy="1042818"/>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a:latin typeface="Tahoma"/>
                <a:ea typeface="Tahoma"/>
              </a:rPr>
              <a:t>Giao </a:t>
            </a:r>
            <a:r>
              <a:rPr lang="en-US" b="1" spc="-1" dirty="0" err="1">
                <a:latin typeface="Tahoma"/>
                <a:ea typeface="Tahoma"/>
              </a:rPr>
              <a:t>dịch</a:t>
            </a:r>
            <a:r>
              <a:rPr lang="en-US" b="1" spc="-1" dirty="0">
                <a:latin typeface="Tahoma"/>
                <a:ea typeface="Tahoma"/>
              </a:rPr>
              <a:t> </a:t>
            </a:r>
            <a:r>
              <a:rPr lang="en-US" b="1" spc="-1" dirty="0" err="1">
                <a:latin typeface="Tahoma"/>
                <a:ea typeface="Tahoma"/>
              </a:rPr>
              <a:t>hủy</a:t>
            </a:r>
            <a:r>
              <a:rPr lang="en-US" b="1" spc="-1" dirty="0">
                <a:latin typeface="Tahoma"/>
                <a:ea typeface="Tahoma"/>
              </a:rPr>
              <a:t> </a:t>
            </a:r>
            <a:r>
              <a:rPr lang="en-US" b="1" spc="-1" dirty="0" err="1">
                <a:latin typeface="Tahoma"/>
                <a:ea typeface="Tahoma"/>
              </a:rPr>
              <a:t>có</a:t>
            </a:r>
            <a:r>
              <a:rPr lang="en-US" b="1" spc="-1" dirty="0">
                <a:latin typeface="Tahoma"/>
                <a:ea typeface="Tahoma"/>
              </a:rPr>
              <a:t> </a:t>
            </a:r>
            <a:r>
              <a:rPr lang="en-US" b="1" spc="-1" dirty="0" err="1">
                <a:latin typeface="Tahoma"/>
                <a:ea typeface="Tahoma"/>
              </a:rPr>
              <a:t>tác</a:t>
            </a:r>
            <a:r>
              <a:rPr lang="en-US" b="1" spc="-1" dirty="0">
                <a:latin typeface="Tahoma"/>
                <a:ea typeface="Tahoma"/>
              </a:rPr>
              <a:t> </a:t>
            </a:r>
            <a:r>
              <a:rPr lang="en-US" b="1" spc="-1" dirty="0" err="1">
                <a:latin typeface="Tahoma"/>
                <a:ea typeface="Tahoma"/>
              </a:rPr>
              <a:t>dụng</a:t>
            </a:r>
            <a:r>
              <a:rPr lang="en-US" b="1" spc="-1" dirty="0">
                <a:latin typeface="Tahoma"/>
                <a:ea typeface="Tahoma"/>
              </a:rPr>
              <a:t> </a:t>
            </a:r>
            <a:r>
              <a:rPr lang="en-US" b="1" spc="-1" dirty="0" err="1">
                <a:latin typeface="Tahoma"/>
                <a:ea typeface="Tahoma"/>
              </a:rPr>
              <a:t>hủy</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trước</a:t>
            </a:r>
            <a:r>
              <a:rPr lang="en-US" b="1" spc="-1" dirty="0">
                <a:latin typeface="Tahoma"/>
                <a:ea typeface="Tahoma"/>
              </a:rPr>
              <a:t> </a:t>
            </a:r>
            <a:r>
              <a:rPr lang="en-US" b="1" spc="-1" dirty="0" err="1">
                <a:latin typeface="Tahoma"/>
                <a:ea typeface="Tahoma"/>
              </a:rPr>
              <a:t>đó</a:t>
            </a:r>
            <a:endParaRPr lang="en-US" spc="-1" dirty="0">
              <a:latin typeface="Arial"/>
            </a:endParaRPr>
          </a:p>
        </p:txBody>
      </p:sp>
      <p:sp>
        <p:nvSpPr>
          <p:cNvPr id="11" name="CustomShape 4"/>
          <p:cNvSpPr/>
          <p:nvPr/>
        </p:nvSpPr>
        <p:spPr>
          <a:xfrm>
            <a:off x="807685" y="1612124"/>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2" name="CustomShape 5"/>
          <p:cNvSpPr/>
          <p:nvPr/>
        </p:nvSpPr>
        <p:spPr>
          <a:xfrm>
            <a:off x="827931" y="1632372"/>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3" name="CustomShape 6"/>
          <p:cNvSpPr/>
          <p:nvPr/>
        </p:nvSpPr>
        <p:spPr>
          <a:xfrm>
            <a:off x="845238" y="164968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14" name="CustomShape 7"/>
          <p:cNvSpPr/>
          <p:nvPr/>
        </p:nvSpPr>
        <p:spPr>
          <a:xfrm>
            <a:off x="845238" y="1649682"/>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15" name="CustomShape 8"/>
          <p:cNvSpPr/>
          <p:nvPr/>
        </p:nvSpPr>
        <p:spPr>
          <a:xfrm>
            <a:off x="863851" y="166829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16" name="CustomShape 9"/>
          <p:cNvSpPr/>
          <p:nvPr/>
        </p:nvSpPr>
        <p:spPr>
          <a:xfrm>
            <a:off x="863851" y="1668297"/>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29" name="CustomShape 22"/>
          <p:cNvSpPr/>
          <p:nvPr/>
        </p:nvSpPr>
        <p:spPr>
          <a:xfrm>
            <a:off x="1490795" y="2660210"/>
            <a:ext cx="7486949" cy="1042818"/>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dirty="0"/>
              <a:t>  </a:t>
            </a:r>
            <a:r>
              <a:rPr lang="vi-VN" b="1" dirty="0"/>
              <a:t>Người bán chỉ có thể thực hiện một giao dịch 'Void Purchase' trên</a:t>
            </a:r>
            <a:br>
              <a:rPr lang="en-US" b="1" dirty="0"/>
            </a:br>
            <a:r>
              <a:rPr lang="vi-VN" b="1" dirty="0"/>
              <a:t> </a:t>
            </a:r>
            <a:r>
              <a:rPr lang="en-US" b="1" dirty="0"/>
              <a:t> </a:t>
            </a:r>
            <a:r>
              <a:rPr lang="vi-VN" b="1" dirty="0"/>
              <a:t>giao dịch ‘Purchase’ ban đầu</a:t>
            </a:r>
            <a:endParaRPr lang="en-US" b="1" spc="-1" dirty="0">
              <a:latin typeface="Tahoma"/>
              <a:ea typeface="Tahoma"/>
            </a:endParaRPr>
          </a:p>
        </p:txBody>
      </p:sp>
      <p:sp>
        <p:nvSpPr>
          <p:cNvPr id="30" name="CustomShape 23"/>
          <p:cNvSpPr/>
          <p:nvPr/>
        </p:nvSpPr>
        <p:spPr>
          <a:xfrm>
            <a:off x="824992" y="3016204"/>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1" name="CustomShape 24"/>
          <p:cNvSpPr/>
          <p:nvPr/>
        </p:nvSpPr>
        <p:spPr>
          <a:xfrm>
            <a:off x="845238" y="3036453"/>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2" name="CustomShape 25"/>
          <p:cNvSpPr/>
          <p:nvPr/>
        </p:nvSpPr>
        <p:spPr>
          <a:xfrm>
            <a:off x="862545" y="305376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3" name="CustomShape 26"/>
          <p:cNvSpPr/>
          <p:nvPr/>
        </p:nvSpPr>
        <p:spPr>
          <a:xfrm>
            <a:off x="862545" y="3053762"/>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4" name="CustomShape 27"/>
          <p:cNvSpPr/>
          <p:nvPr/>
        </p:nvSpPr>
        <p:spPr>
          <a:xfrm>
            <a:off x="881159" y="307237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35" name="CustomShape 28"/>
          <p:cNvSpPr/>
          <p:nvPr/>
        </p:nvSpPr>
        <p:spPr>
          <a:xfrm>
            <a:off x="881159" y="3072377"/>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pic>
        <p:nvPicPr>
          <p:cNvPr id="26" name="Picture 25" descr="Icon&#10;&#10;Description automatically generated">
            <a:extLst>
              <a:ext uri="{FF2B5EF4-FFF2-40B4-BE49-F238E27FC236}">
                <a16:creationId xmlns:a16="http://schemas.microsoft.com/office/drawing/2014/main" id="{636C6ED7-6B75-4B1B-8278-F367A4BBE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Tree>
    <p:extLst>
      <p:ext uri="{BB962C8B-B14F-4D97-AF65-F5344CB8AC3E}">
        <p14:creationId xmlns:p14="http://schemas.microsoft.com/office/powerpoint/2010/main" val="186385496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21984</TotalTime>
  <Words>293</Words>
  <Application>Microsoft Office PowerPoint</Application>
  <PresentationFormat>Widescreen</PresentationFormat>
  <Paragraphs>26</Paragraphs>
  <Slides>6</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Calibri Light</vt:lpstr>
      <vt:lpstr>Tahoma</vt:lpstr>
      <vt:lpstr>1_Custom Design</vt:lpstr>
      <vt:lpstr>Custom Design</vt:lpstr>
      <vt:lpstr>Office Theme</vt:lpstr>
      <vt:lpstr>Tích hợp các luồng bổ sung</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Nguyen The Chung</dc:creator>
  <cp:lastModifiedBy>BINH NGUYEN DUC</cp:lastModifiedBy>
  <cp:revision>435</cp:revision>
  <cp:lastPrinted>2019-10-10T04:22:10Z</cp:lastPrinted>
  <dcterms:created xsi:type="dcterms:W3CDTF">2016-03-21T10:21:41Z</dcterms:created>
  <dcterms:modified xsi:type="dcterms:W3CDTF">2021-03-05T09:58:55Z</dcterms:modified>
</cp:coreProperties>
</file>