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0" r:id="rId4"/>
    <p:sldId id="291" r:id="rId5"/>
    <p:sldId id="292" r:id="rId6"/>
    <p:sldId id="294" r:id="rId7"/>
    <p:sldId id="293" r:id="rId8"/>
    <p:sldId id="295" r:id="rId9"/>
    <p:sldId id="296" r:id="rId10"/>
    <p:sldId id="297" r:id="rId11"/>
    <p:sldId id="298" r:id="rId12"/>
    <p:sldId id="299" r:id="rId13"/>
    <p:sldId id="302" r:id="rId14"/>
    <p:sldId id="301" r:id="rId15"/>
    <p:sldId id="300" r:id="rId16"/>
    <p:sldId id="304" r:id="rId17"/>
    <p:sldId id="303" r:id="rId18"/>
    <p:sldId id="30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d0d1ecd9293ce2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A1D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82" d="100"/>
          <a:sy n="82" d="100"/>
        </p:scale>
        <p:origin x="66" y="294"/>
      </p:cViewPr>
      <p:guideLst/>
    </p:cSldViewPr>
  </p:slideViewPr>
  <p:notesTextViewPr>
    <p:cViewPr>
      <p:scale>
        <a:sx n="300" d="100"/>
        <a:sy n="300" d="100"/>
      </p:scale>
      <p:origin x="0" y="0"/>
    </p:cViewPr>
  </p:notesTextViewPr>
  <p:notesViewPr>
    <p:cSldViewPr snapToGrid="0">
      <p:cViewPr varScale="1">
        <p:scale>
          <a:sx n="89" d="100"/>
          <a:sy n="89" d="100"/>
        </p:scale>
        <p:origin x="314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9DC3F5-FFCF-4628-9C49-0CF955A63F71}"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US"/>
        </a:p>
      </dgm:t>
    </dgm:pt>
    <dgm:pt modelId="{BC66DEFF-1632-4D08-83DB-4DEA7ED479F9}">
      <dgm:prSet phldrT="[Text]" custT="1"/>
      <dgm:spPr/>
      <dgm:t>
        <a:bodyPr/>
        <a:lstStyle/>
        <a:p>
          <a:r>
            <a:rPr lang="en-GB" sz="2000" smtClean="0">
              <a:latin typeface="Times New Roman" panose="02020603050405020304" pitchFamily="18" charset="0"/>
              <a:cs typeface="Times New Roman" panose="02020603050405020304" pitchFamily="18" charset="0"/>
            </a:rPr>
            <a:t>Ôn tập</a:t>
          </a:r>
          <a:endParaRPr lang="en-US" sz="2000">
            <a:latin typeface="Times New Roman" panose="02020603050405020304" pitchFamily="18" charset="0"/>
            <a:cs typeface="Times New Roman" panose="02020603050405020304" pitchFamily="18" charset="0"/>
          </a:endParaRPr>
        </a:p>
      </dgm:t>
    </dgm:pt>
    <dgm:pt modelId="{99C06F38-2E27-40F1-AA13-ED66652615BB}" type="par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355B4E47-D6C8-4AE5-8226-99075ACB659C}" type="sibTrans" cxnId="{3C96C6B1-4E87-4DD6-89AE-B6306E188548}">
      <dgm:prSet/>
      <dgm:spPr/>
      <dgm:t>
        <a:bodyPr/>
        <a:lstStyle/>
        <a:p>
          <a:endParaRPr lang="en-US" sz="2000">
            <a:latin typeface="Times New Roman" panose="02020603050405020304" pitchFamily="18" charset="0"/>
            <a:cs typeface="Times New Roman" panose="02020603050405020304" pitchFamily="18" charset="0"/>
          </a:endParaRPr>
        </a:p>
      </dgm:t>
    </dgm:pt>
    <dgm:pt modelId="{01B06347-98ED-4D69-B312-76BE5717F4BE}">
      <dgm:prSet custT="1"/>
      <dgm:spPr/>
      <dgm:t>
        <a:bodyPr/>
        <a:lstStyle/>
        <a:p>
          <a:endParaRPr lang="en-US" sz="2000" b="0" i="0"/>
        </a:p>
      </dgm:t>
    </dgm:pt>
    <dgm:pt modelId="{40B6EFFD-DF5F-4FC2-9050-585F90F14DF4}" type="parTrans" cxnId="{C776AE58-5FFC-462B-8F65-3E644EB2E889}">
      <dgm:prSet/>
      <dgm:spPr/>
      <dgm:t>
        <a:bodyPr/>
        <a:lstStyle/>
        <a:p>
          <a:endParaRPr lang="en-US" sz="2000"/>
        </a:p>
      </dgm:t>
    </dgm:pt>
    <dgm:pt modelId="{61BA75AB-BDE0-4BB5-A35B-575F1893C84A}" type="sibTrans" cxnId="{C776AE58-5FFC-462B-8F65-3E644EB2E889}">
      <dgm:prSet/>
      <dgm:spPr/>
      <dgm:t>
        <a:bodyPr/>
        <a:lstStyle/>
        <a:p>
          <a:endParaRPr lang="en-US" sz="2000"/>
        </a:p>
      </dgm:t>
    </dgm:pt>
    <dgm:pt modelId="{765ED42D-701B-49CE-A54B-03B6F5118205}">
      <dgm:prSet phldrT="[Text]" custT="1"/>
      <dgm:spPr/>
      <dgm:t>
        <a:bodyPr/>
        <a:lstStyle/>
        <a:p>
          <a:endParaRPr lang="en-US" sz="2000" b="0" i="0"/>
        </a:p>
      </dgm:t>
    </dgm:pt>
    <dgm:pt modelId="{57D2E565-3F8F-4DCE-9909-5F215F4394FC}" type="sib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955491FC-30DA-446B-9D13-F2828EF4E5C0}" type="parTrans" cxnId="{38D2AC54-3159-45C2-990A-F1AC745040EE}">
      <dgm:prSet/>
      <dgm:spPr/>
      <dgm:t>
        <a:bodyPr/>
        <a:lstStyle/>
        <a:p>
          <a:endParaRPr lang="en-US" sz="2000">
            <a:latin typeface="Times New Roman" panose="02020603050405020304" pitchFamily="18" charset="0"/>
            <a:cs typeface="Times New Roman" panose="02020603050405020304" pitchFamily="18" charset="0"/>
          </a:endParaRPr>
        </a:p>
      </dgm:t>
    </dgm:pt>
    <dgm:pt modelId="{A23DB97D-8168-4237-B77D-2B68BE8E1E53}">
      <dgm:prSet phldrT="[Text]" custT="1"/>
      <dgm:spPr/>
      <dgm:t>
        <a:bodyPr/>
        <a:lstStyle/>
        <a:p>
          <a:r>
            <a:rPr lang="en-GB" sz="2000" b="0" i="0" smtClean="0"/>
            <a:t>Thực hành</a:t>
          </a:r>
          <a:endParaRPr lang="en-US" sz="2000" b="0" i="0"/>
        </a:p>
      </dgm:t>
    </dgm:pt>
    <dgm:pt modelId="{889D7198-6B40-4188-BA2A-94A206DE4A95}" type="parTrans" cxnId="{B1F57972-A667-4B6F-A144-2528173A1842}">
      <dgm:prSet/>
      <dgm:spPr/>
      <dgm:t>
        <a:bodyPr/>
        <a:lstStyle/>
        <a:p>
          <a:endParaRPr lang="en-US" sz="2000"/>
        </a:p>
      </dgm:t>
    </dgm:pt>
    <dgm:pt modelId="{2897863A-3112-4C49-8696-137A93B4D190}" type="sibTrans" cxnId="{B1F57972-A667-4B6F-A144-2528173A1842}">
      <dgm:prSet/>
      <dgm:spPr/>
      <dgm:t>
        <a:bodyPr/>
        <a:lstStyle/>
        <a:p>
          <a:endParaRPr lang="en-US" sz="2000"/>
        </a:p>
      </dgm:t>
    </dgm:pt>
    <dgm:pt modelId="{D4E318DB-1616-401D-B649-9A806286354F}">
      <dgm:prSet phldrT="[Text]" custT="1"/>
      <dgm:spPr/>
      <dgm:t>
        <a:bodyPr/>
        <a:lstStyle/>
        <a:p>
          <a:endParaRPr lang="en-US" sz="2000" b="0" i="0"/>
        </a:p>
      </dgm:t>
    </dgm:pt>
    <dgm:pt modelId="{953C7784-553E-4A72-9E79-BF7F847B12A8}" type="parTrans" cxnId="{0930ED40-DA98-4ADF-B9A9-F499DF49328A}">
      <dgm:prSet/>
      <dgm:spPr/>
      <dgm:t>
        <a:bodyPr/>
        <a:lstStyle/>
        <a:p>
          <a:endParaRPr lang="en-US" sz="2000"/>
        </a:p>
      </dgm:t>
    </dgm:pt>
    <dgm:pt modelId="{6E4EE620-6341-42D1-84EA-A99D5B036816}" type="sibTrans" cxnId="{0930ED40-DA98-4ADF-B9A9-F499DF49328A}">
      <dgm:prSet/>
      <dgm:spPr/>
      <dgm:t>
        <a:bodyPr/>
        <a:lstStyle/>
        <a:p>
          <a:endParaRPr lang="en-US" sz="2000"/>
        </a:p>
      </dgm:t>
    </dgm:pt>
    <dgm:pt modelId="{AA4E2953-23A4-45F6-B1CC-4653EA33C191}">
      <dgm:prSet phldrT="[Text]" custT="1"/>
      <dgm:spPr/>
      <dgm:t>
        <a:bodyPr/>
        <a:lstStyle/>
        <a:p>
          <a:endParaRPr lang="en-US" sz="2000" b="0" i="0"/>
        </a:p>
      </dgm:t>
    </dgm:pt>
    <dgm:pt modelId="{011CF3D5-6301-47D1-879F-36E31B0ED589}" type="parTrans" cxnId="{26819F73-6E66-4888-8355-C754160AF8C5}">
      <dgm:prSet/>
      <dgm:spPr/>
      <dgm:t>
        <a:bodyPr/>
        <a:lstStyle/>
        <a:p>
          <a:endParaRPr lang="en-US" sz="2000"/>
        </a:p>
      </dgm:t>
    </dgm:pt>
    <dgm:pt modelId="{E9031591-99CF-4ABC-88AD-52690EA660E1}" type="sibTrans" cxnId="{26819F73-6E66-4888-8355-C754160AF8C5}">
      <dgm:prSet/>
      <dgm:spPr/>
      <dgm:t>
        <a:bodyPr/>
        <a:lstStyle/>
        <a:p>
          <a:endParaRPr lang="en-US" sz="2000"/>
        </a:p>
      </dgm:t>
    </dgm:pt>
    <dgm:pt modelId="{8682E217-6054-4191-8FBA-E4AE2F5B596E}" type="pres">
      <dgm:prSet presAssocID="{969DC3F5-FFCF-4628-9C49-0CF955A63F71}" presName="Name0" presStyleCnt="0">
        <dgm:presLayoutVars>
          <dgm:chMax val="7"/>
          <dgm:chPref val="7"/>
          <dgm:dir/>
        </dgm:presLayoutVars>
      </dgm:prSet>
      <dgm:spPr/>
      <dgm:t>
        <a:bodyPr/>
        <a:lstStyle/>
        <a:p>
          <a:endParaRPr lang="en-US"/>
        </a:p>
      </dgm:t>
    </dgm:pt>
    <dgm:pt modelId="{D71FD251-9640-4FA4-990A-E75F68114323}" type="pres">
      <dgm:prSet presAssocID="{969DC3F5-FFCF-4628-9C49-0CF955A63F71}" presName="Name1" presStyleCnt="0"/>
      <dgm:spPr/>
    </dgm:pt>
    <dgm:pt modelId="{1A081858-C8CE-4B79-90ED-6E73C827DAEB}" type="pres">
      <dgm:prSet presAssocID="{969DC3F5-FFCF-4628-9C49-0CF955A63F71}" presName="cycle" presStyleCnt="0"/>
      <dgm:spPr/>
    </dgm:pt>
    <dgm:pt modelId="{4D718AE4-54E6-4514-AE0F-4DEC0E8228AF}" type="pres">
      <dgm:prSet presAssocID="{969DC3F5-FFCF-4628-9C49-0CF955A63F71}" presName="srcNode" presStyleLbl="node1" presStyleIdx="0" presStyleCnt="6"/>
      <dgm:spPr/>
    </dgm:pt>
    <dgm:pt modelId="{ED28BA54-AC82-4A6F-BE30-AA25E7B1C5B8}" type="pres">
      <dgm:prSet presAssocID="{969DC3F5-FFCF-4628-9C49-0CF955A63F71}" presName="conn" presStyleLbl="parChTrans1D2" presStyleIdx="0" presStyleCnt="1"/>
      <dgm:spPr/>
      <dgm:t>
        <a:bodyPr/>
        <a:lstStyle/>
        <a:p>
          <a:endParaRPr lang="en-US"/>
        </a:p>
      </dgm:t>
    </dgm:pt>
    <dgm:pt modelId="{C7A88F8A-87E5-4AF1-BED3-AD3618CA6642}" type="pres">
      <dgm:prSet presAssocID="{969DC3F5-FFCF-4628-9C49-0CF955A63F71}" presName="extraNode" presStyleLbl="node1" presStyleIdx="0" presStyleCnt="6"/>
      <dgm:spPr/>
    </dgm:pt>
    <dgm:pt modelId="{AD582617-7393-40D4-8C9D-A59374BBB319}" type="pres">
      <dgm:prSet presAssocID="{969DC3F5-FFCF-4628-9C49-0CF955A63F71}" presName="dstNode" presStyleLbl="node1" presStyleIdx="0" presStyleCnt="6"/>
      <dgm:spPr/>
    </dgm:pt>
    <dgm:pt modelId="{8BE70C21-E52A-4CDF-86A7-9778EE69EFB1}" type="pres">
      <dgm:prSet presAssocID="{BC66DEFF-1632-4D08-83DB-4DEA7ED479F9}" presName="text_1" presStyleLbl="node1" presStyleIdx="0" presStyleCnt="6">
        <dgm:presLayoutVars>
          <dgm:bulletEnabled val="1"/>
        </dgm:presLayoutVars>
      </dgm:prSet>
      <dgm:spPr/>
      <dgm:t>
        <a:bodyPr/>
        <a:lstStyle/>
        <a:p>
          <a:endParaRPr lang="en-US"/>
        </a:p>
      </dgm:t>
    </dgm:pt>
    <dgm:pt modelId="{67E34ED1-7213-40B7-A6E6-B178976DA9EA}" type="pres">
      <dgm:prSet presAssocID="{BC66DEFF-1632-4D08-83DB-4DEA7ED479F9}" presName="accent_1" presStyleCnt="0"/>
      <dgm:spPr/>
    </dgm:pt>
    <dgm:pt modelId="{34F9CDC6-485D-41F7-84C7-A306A8ED9888}" type="pres">
      <dgm:prSet presAssocID="{BC66DEFF-1632-4D08-83DB-4DEA7ED479F9}" presName="accentRepeatNode" presStyleLbl="solidFgAcc1" presStyleIdx="0" presStyleCnt="6"/>
      <dgm:spPr/>
    </dgm:pt>
    <dgm:pt modelId="{3864E7E4-4648-4526-A980-83FE5FE0F45E}" type="pres">
      <dgm:prSet presAssocID="{A23DB97D-8168-4237-B77D-2B68BE8E1E53}" presName="text_2" presStyleLbl="node1" presStyleIdx="1" presStyleCnt="6">
        <dgm:presLayoutVars>
          <dgm:bulletEnabled val="1"/>
        </dgm:presLayoutVars>
      </dgm:prSet>
      <dgm:spPr/>
      <dgm:t>
        <a:bodyPr/>
        <a:lstStyle/>
        <a:p>
          <a:endParaRPr lang="en-US"/>
        </a:p>
      </dgm:t>
    </dgm:pt>
    <dgm:pt modelId="{682F9A7C-2442-4917-8966-998999D88A16}" type="pres">
      <dgm:prSet presAssocID="{A23DB97D-8168-4237-B77D-2B68BE8E1E53}" presName="accent_2" presStyleCnt="0"/>
      <dgm:spPr/>
    </dgm:pt>
    <dgm:pt modelId="{67A0D5C6-9593-4056-AC03-682FA5BAA012}" type="pres">
      <dgm:prSet presAssocID="{A23DB97D-8168-4237-B77D-2B68BE8E1E53}" presName="accentRepeatNode" presStyleLbl="solidFgAcc1" presStyleIdx="1" presStyleCnt="6"/>
      <dgm:spPr/>
    </dgm:pt>
    <dgm:pt modelId="{DCB34D92-A3CA-438F-A80D-0FE4FA1C86E4}" type="pres">
      <dgm:prSet presAssocID="{AA4E2953-23A4-45F6-B1CC-4653EA33C191}" presName="text_3" presStyleLbl="node1" presStyleIdx="2" presStyleCnt="6">
        <dgm:presLayoutVars>
          <dgm:bulletEnabled val="1"/>
        </dgm:presLayoutVars>
      </dgm:prSet>
      <dgm:spPr/>
      <dgm:t>
        <a:bodyPr/>
        <a:lstStyle/>
        <a:p>
          <a:endParaRPr lang="en-US"/>
        </a:p>
      </dgm:t>
    </dgm:pt>
    <dgm:pt modelId="{B5257AC4-2DE0-4FF5-B9D9-4F36A072C7B0}" type="pres">
      <dgm:prSet presAssocID="{AA4E2953-23A4-45F6-B1CC-4653EA33C191}" presName="accent_3" presStyleCnt="0"/>
      <dgm:spPr/>
    </dgm:pt>
    <dgm:pt modelId="{B3A1DA42-E389-4131-A0C7-889016ABBF7E}" type="pres">
      <dgm:prSet presAssocID="{AA4E2953-23A4-45F6-B1CC-4653EA33C191}" presName="accentRepeatNode" presStyleLbl="solidFgAcc1" presStyleIdx="2" presStyleCnt="6"/>
      <dgm:spPr/>
    </dgm:pt>
    <dgm:pt modelId="{CA7D4260-CAC7-4EA8-A1FB-2A6BA3AB2FF5}" type="pres">
      <dgm:prSet presAssocID="{765ED42D-701B-49CE-A54B-03B6F5118205}" presName="text_4" presStyleLbl="node1" presStyleIdx="3" presStyleCnt="6">
        <dgm:presLayoutVars>
          <dgm:bulletEnabled val="1"/>
        </dgm:presLayoutVars>
      </dgm:prSet>
      <dgm:spPr/>
      <dgm:t>
        <a:bodyPr/>
        <a:lstStyle/>
        <a:p>
          <a:endParaRPr lang="en-US"/>
        </a:p>
      </dgm:t>
    </dgm:pt>
    <dgm:pt modelId="{41A7B703-E148-4832-9E8F-B62BBF026BA6}" type="pres">
      <dgm:prSet presAssocID="{765ED42D-701B-49CE-A54B-03B6F5118205}" presName="accent_4" presStyleCnt="0"/>
      <dgm:spPr/>
    </dgm:pt>
    <dgm:pt modelId="{6445F65C-926F-4C72-9586-829AF4A95DC8}" type="pres">
      <dgm:prSet presAssocID="{765ED42D-701B-49CE-A54B-03B6F5118205}" presName="accentRepeatNode" presStyleLbl="solidFgAcc1" presStyleIdx="3" presStyleCnt="6"/>
      <dgm:spPr/>
    </dgm:pt>
    <dgm:pt modelId="{3A74C5E7-2882-4C4E-BA28-BCC9A7CB04B8}" type="pres">
      <dgm:prSet presAssocID="{D4E318DB-1616-401D-B649-9A806286354F}" presName="text_5" presStyleLbl="node1" presStyleIdx="4" presStyleCnt="6">
        <dgm:presLayoutVars>
          <dgm:bulletEnabled val="1"/>
        </dgm:presLayoutVars>
      </dgm:prSet>
      <dgm:spPr/>
      <dgm:t>
        <a:bodyPr/>
        <a:lstStyle/>
        <a:p>
          <a:endParaRPr lang="en-US"/>
        </a:p>
      </dgm:t>
    </dgm:pt>
    <dgm:pt modelId="{3E2D4D34-2041-4B09-A12E-EB2F0D781979}" type="pres">
      <dgm:prSet presAssocID="{D4E318DB-1616-401D-B649-9A806286354F}" presName="accent_5" presStyleCnt="0"/>
      <dgm:spPr/>
    </dgm:pt>
    <dgm:pt modelId="{746CCD20-C2FF-401A-BE0F-A9DAA073E3AF}" type="pres">
      <dgm:prSet presAssocID="{D4E318DB-1616-401D-B649-9A806286354F}" presName="accentRepeatNode" presStyleLbl="solidFgAcc1" presStyleIdx="4" presStyleCnt="6"/>
      <dgm:spPr/>
    </dgm:pt>
    <dgm:pt modelId="{D8D0A957-3410-466F-8D18-6B1CD5B2EA17}" type="pres">
      <dgm:prSet presAssocID="{01B06347-98ED-4D69-B312-76BE5717F4BE}" presName="text_6" presStyleLbl="node1" presStyleIdx="5" presStyleCnt="6">
        <dgm:presLayoutVars>
          <dgm:bulletEnabled val="1"/>
        </dgm:presLayoutVars>
      </dgm:prSet>
      <dgm:spPr/>
      <dgm:t>
        <a:bodyPr/>
        <a:lstStyle/>
        <a:p>
          <a:endParaRPr lang="en-US"/>
        </a:p>
      </dgm:t>
    </dgm:pt>
    <dgm:pt modelId="{DAD02BAE-F4B3-42CA-836C-E1798A378C2A}" type="pres">
      <dgm:prSet presAssocID="{01B06347-98ED-4D69-B312-76BE5717F4BE}" presName="accent_6" presStyleCnt="0"/>
      <dgm:spPr/>
    </dgm:pt>
    <dgm:pt modelId="{BE34A9E9-1A1B-4907-AFC7-6335B607B1CE}" type="pres">
      <dgm:prSet presAssocID="{01B06347-98ED-4D69-B312-76BE5717F4BE}" presName="accentRepeatNode" presStyleLbl="solidFgAcc1" presStyleIdx="5" presStyleCnt="6"/>
      <dgm:spPr/>
    </dgm:pt>
  </dgm:ptLst>
  <dgm:cxnLst>
    <dgm:cxn modelId="{F5E3DE25-B577-408D-9643-D80D7990DE95}" type="presOf" srcId="{D4E318DB-1616-401D-B649-9A806286354F}" destId="{3A74C5E7-2882-4C4E-BA28-BCC9A7CB04B8}" srcOrd="0" destOrd="0" presId="urn:microsoft.com/office/officeart/2008/layout/VerticalCurvedList"/>
    <dgm:cxn modelId="{38D2AC54-3159-45C2-990A-F1AC745040EE}" srcId="{969DC3F5-FFCF-4628-9C49-0CF955A63F71}" destId="{765ED42D-701B-49CE-A54B-03B6F5118205}" srcOrd="3" destOrd="0" parTransId="{955491FC-30DA-446B-9D13-F2828EF4E5C0}" sibTransId="{57D2E565-3F8F-4DCE-9909-5F215F4394FC}"/>
    <dgm:cxn modelId="{C776AE58-5FFC-462B-8F65-3E644EB2E889}" srcId="{969DC3F5-FFCF-4628-9C49-0CF955A63F71}" destId="{01B06347-98ED-4D69-B312-76BE5717F4BE}" srcOrd="5" destOrd="0" parTransId="{40B6EFFD-DF5F-4FC2-9050-585F90F14DF4}" sibTransId="{61BA75AB-BDE0-4BB5-A35B-575F1893C84A}"/>
    <dgm:cxn modelId="{5499DFFE-1B72-4B24-8570-2F1BBAFB8DC3}" type="presOf" srcId="{A23DB97D-8168-4237-B77D-2B68BE8E1E53}" destId="{3864E7E4-4648-4526-A980-83FE5FE0F45E}" srcOrd="0" destOrd="0" presId="urn:microsoft.com/office/officeart/2008/layout/VerticalCurvedList"/>
    <dgm:cxn modelId="{B1F57972-A667-4B6F-A144-2528173A1842}" srcId="{969DC3F5-FFCF-4628-9C49-0CF955A63F71}" destId="{A23DB97D-8168-4237-B77D-2B68BE8E1E53}" srcOrd="1" destOrd="0" parTransId="{889D7198-6B40-4188-BA2A-94A206DE4A95}" sibTransId="{2897863A-3112-4C49-8696-137A93B4D190}"/>
    <dgm:cxn modelId="{0930ED40-DA98-4ADF-B9A9-F499DF49328A}" srcId="{969DC3F5-FFCF-4628-9C49-0CF955A63F71}" destId="{D4E318DB-1616-401D-B649-9A806286354F}" srcOrd="4" destOrd="0" parTransId="{953C7784-553E-4A72-9E79-BF7F847B12A8}" sibTransId="{6E4EE620-6341-42D1-84EA-A99D5B036816}"/>
    <dgm:cxn modelId="{6538795D-902F-424B-AF5C-7CB81B5535F1}" type="presOf" srcId="{765ED42D-701B-49CE-A54B-03B6F5118205}" destId="{CA7D4260-CAC7-4EA8-A1FB-2A6BA3AB2FF5}" srcOrd="0" destOrd="0" presId="urn:microsoft.com/office/officeart/2008/layout/VerticalCurvedList"/>
    <dgm:cxn modelId="{26819F73-6E66-4888-8355-C754160AF8C5}" srcId="{969DC3F5-FFCF-4628-9C49-0CF955A63F71}" destId="{AA4E2953-23A4-45F6-B1CC-4653EA33C191}" srcOrd="2" destOrd="0" parTransId="{011CF3D5-6301-47D1-879F-36E31B0ED589}" sibTransId="{E9031591-99CF-4ABC-88AD-52690EA660E1}"/>
    <dgm:cxn modelId="{3C96C6B1-4E87-4DD6-89AE-B6306E188548}" srcId="{969DC3F5-FFCF-4628-9C49-0CF955A63F71}" destId="{BC66DEFF-1632-4D08-83DB-4DEA7ED479F9}" srcOrd="0" destOrd="0" parTransId="{99C06F38-2E27-40F1-AA13-ED66652615BB}" sibTransId="{355B4E47-D6C8-4AE5-8226-99075ACB659C}"/>
    <dgm:cxn modelId="{0634EA87-F80C-4C05-B52A-69ADCF3715F0}" type="presOf" srcId="{BC66DEFF-1632-4D08-83DB-4DEA7ED479F9}" destId="{8BE70C21-E52A-4CDF-86A7-9778EE69EFB1}" srcOrd="0" destOrd="0" presId="urn:microsoft.com/office/officeart/2008/layout/VerticalCurvedList"/>
    <dgm:cxn modelId="{4B50EEBB-E66F-4C2D-9818-FAACE5BED0B0}" type="presOf" srcId="{AA4E2953-23A4-45F6-B1CC-4653EA33C191}" destId="{DCB34D92-A3CA-438F-A80D-0FE4FA1C86E4}" srcOrd="0" destOrd="0" presId="urn:microsoft.com/office/officeart/2008/layout/VerticalCurvedList"/>
    <dgm:cxn modelId="{C411B2D8-E6FA-43D7-9396-C2EA8B5B83E7}" type="presOf" srcId="{355B4E47-D6C8-4AE5-8226-99075ACB659C}" destId="{ED28BA54-AC82-4A6F-BE30-AA25E7B1C5B8}" srcOrd="0" destOrd="0" presId="urn:microsoft.com/office/officeart/2008/layout/VerticalCurvedList"/>
    <dgm:cxn modelId="{D85B677C-75C4-4FBE-A90F-8F382214A901}" type="presOf" srcId="{01B06347-98ED-4D69-B312-76BE5717F4BE}" destId="{D8D0A957-3410-466F-8D18-6B1CD5B2EA17}" srcOrd="0" destOrd="0" presId="urn:microsoft.com/office/officeart/2008/layout/VerticalCurvedList"/>
    <dgm:cxn modelId="{E1A1B5B5-C2A0-4539-ABC4-831C539086C0}" type="presOf" srcId="{969DC3F5-FFCF-4628-9C49-0CF955A63F71}" destId="{8682E217-6054-4191-8FBA-E4AE2F5B596E}" srcOrd="0" destOrd="0" presId="urn:microsoft.com/office/officeart/2008/layout/VerticalCurvedList"/>
    <dgm:cxn modelId="{F911E667-702D-459F-BB60-112F8E74F9F7}" type="presParOf" srcId="{8682E217-6054-4191-8FBA-E4AE2F5B596E}" destId="{D71FD251-9640-4FA4-990A-E75F68114323}" srcOrd="0" destOrd="0" presId="urn:microsoft.com/office/officeart/2008/layout/VerticalCurvedList"/>
    <dgm:cxn modelId="{9D4BB597-89B2-4270-B54D-25F8453F9325}" type="presParOf" srcId="{D71FD251-9640-4FA4-990A-E75F68114323}" destId="{1A081858-C8CE-4B79-90ED-6E73C827DAEB}" srcOrd="0" destOrd="0" presId="urn:microsoft.com/office/officeart/2008/layout/VerticalCurvedList"/>
    <dgm:cxn modelId="{B781E249-9A20-42E2-9127-E76A5C19DD9B}" type="presParOf" srcId="{1A081858-C8CE-4B79-90ED-6E73C827DAEB}" destId="{4D718AE4-54E6-4514-AE0F-4DEC0E8228AF}" srcOrd="0" destOrd="0" presId="urn:microsoft.com/office/officeart/2008/layout/VerticalCurvedList"/>
    <dgm:cxn modelId="{B4F34F9A-9328-4594-BBCE-74BFB97C630D}" type="presParOf" srcId="{1A081858-C8CE-4B79-90ED-6E73C827DAEB}" destId="{ED28BA54-AC82-4A6F-BE30-AA25E7B1C5B8}" srcOrd="1" destOrd="0" presId="urn:microsoft.com/office/officeart/2008/layout/VerticalCurvedList"/>
    <dgm:cxn modelId="{94BEC77D-15B9-43E5-AB73-2BE21E72DB29}" type="presParOf" srcId="{1A081858-C8CE-4B79-90ED-6E73C827DAEB}" destId="{C7A88F8A-87E5-4AF1-BED3-AD3618CA6642}" srcOrd="2" destOrd="0" presId="urn:microsoft.com/office/officeart/2008/layout/VerticalCurvedList"/>
    <dgm:cxn modelId="{9ACEDE79-BDE6-44E0-8F62-E4E7DF0FA1ED}" type="presParOf" srcId="{1A081858-C8CE-4B79-90ED-6E73C827DAEB}" destId="{AD582617-7393-40D4-8C9D-A59374BBB319}" srcOrd="3" destOrd="0" presId="urn:microsoft.com/office/officeart/2008/layout/VerticalCurvedList"/>
    <dgm:cxn modelId="{701350A0-2B76-494C-A19F-2900D3AF9738}" type="presParOf" srcId="{D71FD251-9640-4FA4-990A-E75F68114323}" destId="{8BE70C21-E52A-4CDF-86A7-9778EE69EFB1}" srcOrd="1" destOrd="0" presId="urn:microsoft.com/office/officeart/2008/layout/VerticalCurvedList"/>
    <dgm:cxn modelId="{CBA8C130-56FA-4D0D-A0F0-7F853DDD969F}" type="presParOf" srcId="{D71FD251-9640-4FA4-990A-E75F68114323}" destId="{67E34ED1-7213-40B7-A6E6-B178976DA9EA}" srcOrd="2" destOrd="0" presId="urn:microsoft.com/office/officeart/2008/layout/VerticalCurvedList"/>
    <dgm:cxn modelId="{55FBA083-1F60-4EA2-89BC-ACECF63A95C8}" type="presParOf" srcId="{67E34ED1-7213-40B7-A6E6-B178976DA9EA}" destId="{34F9CDC6-485D-41F7-84C7-A306A8ED9888}" srcOrd="0" destOrd="0" presId="urn:microsoft.com/office/officeart/2008/layout/VerticalCurvedList"/>
    <dgm:cxn modelId="{D54B2A5C-0BF5-486B-BEEF-6C374E10250C}" type="presParOf" srcId="{D71FD251-9640-4FA4-990A-E75F68114323}" destId="{3864E7E4-4648-4526-A980-83FE5FE0F45E}" srcOrd="3" destOrd="0" presId="urn:microsoft.com/office/officeart/2008/layout/VerticalCurvedList"/>
    <dgm:cxn modelId="{5AD63224-8C42-4916-8094-A7A0F277B2E6}" type="presParOf" srcId="{D71FD251-9640-4FA4-990A-E75F68114323}" destId="{682F9A7C-2442-4917-8966-998999D88A16}" srcOrd="4" destOrd="0" presId="urn:microsoft.com/office/officeart/2008/layout/VerticalCurvedList"/>
    <dgm:cxn modelId="{C0AAE41A-7D36-4366-BFC7-60EEBC036BF3}" type="presParOf" srcId="{682F9A7C-2442-4917-8966-998999D88A16}" destId="{67A0D5C6-9593-4056-AC03-682FA5BAA012}" srcOrd="0" destOrd="0" presId="urn:microsoft.com/office/officeart/2008/layout/VerticalCurvedList"/>
    <dgm:cxn modelId="{0BE8F287-B041-41A1-84E9-66A589B65F9A}" type="presParOf" srcId="{D71FD251-9640-4FA4-990A-E75F68114323}" destId="{DCB34D92-A3CA-438F-A80D-0FE4FA1C86E4}" srcOrd="5" destOrd="0" presId="urn:microsoft.com/office/officeart/2008/layout/VerticalCurvedList"/>
    <dgm:cxn modelId="{4832D803-DC1A-4E22-9F73-874272E9DD97}" type="presParOf" srcId="{D71FD251-9640-4FA4-990A-E75F68114323}" destId="{B5257AC4-2DE0-4FF5-B9D9-4F36A072C7B0}" srcOrd="6" destOrd="0" presId="urn:microsoft.com/office/officeart/2008/layout/VerticalCurvedList"/>
    <dgm:cxn modelId="{F0944D88-1300-4BC2-9AAC-DF0943717279}" type="presParOf" srcId="{B5257AC4-2DE0-4FF5-B9D9-4F36A072C7B0}" destId="{B3A1DA42-E389-4131-A0C7-889016ABBF7E}" srcOrd="0" destOrd="0" presId="urn:microsoft.com/office/officeart/2008/layout/VerticalCurvedList"/>
    <dgm:cxn modelId="{E870C1E1-0538-4974-9DDB-E34FDDA4689F}" type="presParOf" srcId="{D71FD251-9640-4FA4-990A-E75F68114323}" destId="{CA7D4260-CAC7-4EA8-A1FB-2A6BA3AB2FF5}" srcOrd="7" destOrd="0" presId="urn:microsoft.com/office/officeart/2008/layout/VerticalCurvedList"/>
    <dgm:cxn modelId="{C288AEA3-A6D4-4FB3-83ED-E9B742835239}" type="presParOf" srcId="{D71FD251-9640-4FA4-990A-E75F68114323}" destId="{41A7B703-E148-4832-9E8F-B62BBF026BA6}" srcOrd="8" destOrd="0" presId="urn:microsoft.com/office/officeart/2008/layout/VerticalCurvedList"/>
    <dgm:cxn modelId="{A6D608CA-DE40-4488-8537-7D02A9361D85}" type="presParOf" srcId="{41A7B703-E148-4832-9E8F-B62BBF026BA6}" destId="{6445F65C-926F-4C72-9586-829AF4A95DC8}" srcOrd="0" destOrd="0" presId="urn:microsoft.com/office/officeart/2008/layout/VerticalCurvedList"/>
    <dgm:cxn modelId="{24B38832-AB49-421A-A9CC-D6E3BF8E60F1}" type="presParOf" srcId="{D71FD251-9640-4FA4-990A-E75F68114323}" destId="{3A74C5E7-2882-4C4E-BA28-BCC9A7CB04B8}" srcOrd="9" destOrd="0" presId="urn:microsoft.com/office/officeart/2008/layout/VerticalCurvedList"/>
    <dgm:cxn modelId="{2358E6C1-FD09-4EFE-8E9C-80C5F3AC064B}" type="presParOf" srcId="{D71FD251-9640-4FA4-990A-E75F68114323}" destId="{3E2D4D34-2041-4B09-A12E-EB2F0D781979}" srcOrd="10" destOrd="0" presId="urn:microsoft.com/office/officeart/2008/layout/VerticalCurvedList"/>
    <dgm:cxn modelId="{65B57E75-6183-4168-85C2-1491C4B17048}" type="presParOf" srcId="{3E2D4D34-2041-4B09-A12E-EB2F0D781979}" destId="{746CCD20-C2FF-401A-BE0F-A9DAA073E3AF}" srcOrd="0" destOrd="0" presId="urn:microsoft.com/office/officeart/2008/layout/VerticalCurvedList"/>
    <dgm:cxn modelId="{A58324E4-F418-4B46-896A-0B84511947FC}" type="presParOf" srcId="{D71FD251-9640-4FA4-990A-E75F68114323}" destId="{D8D0A957-3410-466F-8D18-6B1CD5B2EA17}" srcOrd="11" destOrd="0" presId="urn:microsoft.com/office/officeart/2008/layout/VerticalCurvedList"/>
    <dgm:cxn modelId="{5E413D46-3BD2-40EA-8AE4-149A5B03D363}" type="presParOf" srcId="{D71FD251-9640-4FA4-990A-E75F68114323}" destId="{DAD02BAE-F4B3-42CA-836C-E1798A378C2A}" srcOrd="12" destOrd="0" presId="urn:microsoft.com/office/officeart/2008/layout/VerticalCurvedList"/>
    <dgm:cxn modelId="{A8828975-CDC8-4B53-BF7B-848F661A5061}" type="presParOf" srcId="{DAD02BAE-F4B3-42CA-836C-E1798A378C2A}" destId="{BE34A9E9-1A1B-4907-AFC7-6335B607B1C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ACA19-63F0-472A-B760-6348F3BD0BF4}"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96D59-0EC1-4A81-B8B1-B3FBC9E1FC2F}" type="slidenum">
              <a:rPr lang="en-US" smtClean="0"/>
              <a:t>‹#›</a:t>
            </a:fld>
            <a:endParaRPr lang="en-US"/>
          </a:p>
        </p:txBody>
      </p:sp>
    </p:spTree>
    <p:extLst>
      <p:ext uri="{BB962C8B-B14F-4D97-AF65-F5344CB8AC3E}">
        <p14:creationId xmlns:p14="http://schemas.microsoft.com/office/powerpoint/2010/main" val="291916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681E7-D801-45F3-8DEB-1DB344DE5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E32960B-4EC7-4E21-AB88-652E804F7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E25C4EE-4417-4B6D-89BC-E1770FA1B45C}"/>
              </a:ext>
            </a:extLst>
          </p:cNvPr>
          <p:cNvSpPr>
            <a:spLocks noGrp="1"/>
          </p:cNvSpPr>
          <p:nvPr>
            <p:ph type="dt" sz="half" idx="10"/>
          </p:nvPr>
        </p:nvSpPr>
        <p:spPr/>
        <p:txBody>
          <a:bodyPr/>
          <a:lstStyle/>
          <a:p>
            <a:fld id="{AF659785-3943-446D-B78A-E6B901B9DED0}" type="datetime1">
              <a:rPr lang="en-US" smtClean="0"/>
              <a:t>9/28/2022</a:t>
            </a:fld>
            <a:endParaRPr lang="en-US"/>
          </a:p>
        </p:txBody>
      </p:sp>
      <p:sp>
        <p:nvSpPr>
          <p:cNvPr id="5" name="Footer Placeholder 4">
            <a:extLst>
              <a:ext uri="{FF2B5EF4-FFF2-40B4-BE49-F238E27FC236}">
                <a16:creationId xmlns:a16="http://schemas.microsoft.com/office/drawing/2014/main" xmlns="" id="{1A1D1D16-7818-4EFE-BDF3-FF25DD2B8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C39924-C799-4FAD-83B8-6CCAAC74F0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414526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9945D-9818-4EAD-94EE-484348EA06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4443FC-F77A-4FCA-9EE3-5992D3A0B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59C6A3-D4E8-4D98-82D3-F9C5984D1841}"/>
              </a:ext>
            </a:extLst>
          </p:cNvPr>
          <p:cNvSpPr>
            <a:spLocks noGrp="1"/>
          </p:cNvSpPr>
          <p:nvPr>
            <p:ph type="dt" sz="half" idx="10"/>
          </p:nvPr>
        </p:nvSpPr>
        <p:spPr/>
        <p:txBody>
          <a:bodyPr/>
          <a:lstStyle/>
          <a:p>
            <a:fld id="{665426CD-530D-4556-BBBB-0531C0514CA5}" type="datetime1">
              <a:rPr lang="en-US" smtClean="0"/>
              <a:t>9/28/2022</a:t>
            </a:fld>
            <a:endParaRPr lang="en-US"/>
          </a:p>
        </p:txBody>
      </p:sp>
      <p:sp>
        <p:nvSpPr>
          <p:cNvPr id="5" name="Footer Placeholder 4">
            <a:extLst>
              <a:ext uri="{FF2B5EF4-FFF2-40B4-BE49-F238E27FC236}">
                <a16:creationId xmlns:a16="http://schemas.microsoft.com/office/drawing/2014/main" xmlns="" id="{075F83CB-1B53-4400-9342-713D9B74F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035458-5A84-481F-8E91-715D88766A9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7410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C195CD-04BD-4B96-BDBD-B3249B238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F914A3C-9DEF-4F4A-A1DA-EF4A69352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D3E7FC-6DAC-4027-A84A-71EFF08EC194}"/>
              </a:ext>
            </a:extLst>
          </p:cNvPr>
          <p:cNvSpPr>
            <a:spLocks noGrp="1"/>
          </p:cNvSpPr>
          <p:nvPr>
            <p:ph type="dt" sz="half" idx="10"/>
          </p:nvPr>
        </p:nvSpPr>
        <p:spPr/>
        <p:txBody>
          <a:bodyPr/>
          <a:lstStyle/>
          <a:p>
            <a:fld id="{FB90ED2E-C9A4-4600-B684-57670EDD6912}" type="datetime1">
              <a:rPr lang="en-US" smtClean="0"/>
              <a:t>9/28/2022</a:t>
            </a:fld>
            <a:endParaRPr lang="en-US"/>
          </a:p>
        </p:txBody>
      </p:sp>
      <p:sp>
        <p:nvSpPr>
          <p:cNvPr id="5" name="Footer Placeholder 4">
            <a:extLst>
              <a:ext uri="{FF2B5EF4-FFF2-40B4-BE49-F238E27FC236}">
                <a16:creationId xmlns:a16="http://schemas.microsoft.com/office/drawing/2014/main" xmlns="" id="{EBD5FB68-A41E-4491-B110-CEC75C335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E414FF-03ED-423F-9F03-9E9BB895CE99}"/>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25923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9E04F-0EA1-4D73-BA2E-B96B7A261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2264E9-53AE-4C1B-9C4D-07E3FDA52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03AADB-138C-4EBE-AB2A-C21E2E22D622}"/>
              </a:ext>
            </a:extLst>
          </p:cNvPr>
          <p:cNvSpPr>
            <a:spLocks noGrp="1"/>
          </p:cNvSpPr>
          <p:nvPr>
            <p:ph type="dt" sz="half" idx="10"/>
          </p:nvPr>
        </p:nvSpPr>
        <p:spPr/>
        <p:txBody>
          <a:bodyPr/>
          <a:lstStyle/>
          <a:p>
            <a:fld id="{6BF6B4D6-50B3-4213-9775-AA6E5BF2053A}" type="datetime1">
              <a:rPr lang="en-US" smtClean="0"/>
              <a:t>9/28/2022</a:t>
            </a:fld>
            <a:endParaRPr lang="en-US"/>
          </a:p>
        </p:txBody>
      </p:sp>
      <p:sp>
        <p:nvSpPr>
          <p:cNvPr id="5" name="Footer Placeholder 4">
            <a:extLst>
              <a:ext uri="{FF2B5EF4-FFF2-40B4-BE49-F238E27FC236}">
                <a16:creationId xmlns:a16="http://schemas.microsoft.com/office/drawing/2014/main" xmlns="" id="{3886D0D6-B335-4CF9-B3F5-593D9E32F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96FD9F-00AC-4C62-B646-980695F4A0C1}"/>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6983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95B86-59EB-4FD0-B18E-738B399F1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CAACB85-D0AD-49F1-AC2D-77DB405C0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428CD4-6611-45DA-AFA6-C8BC6204C3CD}"/>
              </a:ext>
            </a:extLst>
          </p:cNvPr>
          <p:cNvSpPr>
            <a:spLocks noGrp="1"/>
          </p:cNvSpPr>
          <p:nvPr>
            <p:ph type="dt" sz="half" idx="10"/>
          </p:nvPr>
        </p:nvSpPr>
        <p:spPr/>
        <p:txBody>
          <a:bodyPr/>
          <a:lstStyle/>
          <a:p>
            <a:fld id="{B2F50D57-1289-4C02-9EEF-C8570F57B2B1}" type="datetime1">
              <a:rPr lang="en-US" smtClean="0"/>
              <a:t>9/28/2022</a:t>
            </a:fld>
            <a:endParaRPr lang="en-US"/>
          </a:p>
        </p:txBody>
      </p:sp>
      <p:sp>
        <p:nvSpPr>
          <p:cNvPr id="5" name="Footer Placeholder 4">
            <a:extLst>
              <a:ext uri="{FF2B5EF4-FFF2-40B4-BE49-F238E27FC236}">
                <a16:creationId xmlns:a16="http://schemas.microsoft.com/office/drawing/2014/main" xmlns="" id="{091B3072-34D5-4276-83D9-A60B51F7B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FD4D3C-524C-43FF-B0F0-A51BF555087C}"/>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2406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F3DA8-5D8E-43C1-8BD8-1E5E10D29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072C260-3D9C-4402-B1C3-4641689E0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FAF4C68-514A-4BA9-9183-499692969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F791CD2-4F13-4CC4-BCF5-2746E88C2771}"/>
              </a:ext>
            </a:extLst>
          </p:cNvPr>
          <p:cNvSpPr>
            <a:spLocks noGrp="1"/>
          </p:cNvSpPr>
          <p:nvPr>
            <p:ph type="dt" sz="half" idx="10"/>
          </p:nvPr>
        </p:nvSpPr>
        <p:spPr/>
        <p:txBody>
          <a:bodyPr/>
          <a:lstStyle/>
          <a:p>
            <a:fld id="{7FA71352-848A-4480-8D55-03A556BE99CE}" type="datetime1">
              <a:rPr lang="en-US" smtClean="0"/>
              <a:t>9/28/2022</a:t>
            </a:fld>
            <a:endParaRPr lang="en-US"/>
          </a:p>
        </p:txBody>
      </p:sp>
      <p:sp>
        <p:nvSpPr>
          <p:cNvPr id="6" name="Footer Placeholder 5">
            <a:extLst>
              <a:ext uri="{FF2B5EF4-FFF2-40B4-BE49-F238E27FC236}">
                <a16:creationId xmlns:a16="http://schemas.microsoft.com/office/drawing/2014/main" xmlns="" id="{3BCF28E9-1CAD-4F75-9843-A5ABD2332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1B8EE7C-76BD-42DA-9C14-1B32EFF0EAAF}"/>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990798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0B75A-7E91-456E-A1AA-4721F820F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6E33D0C-B345-4CF4-B0F0-5D50A8C4A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0B0DA5-E022-4F41-92D9-FA6E3F757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9F68B57-D263-43A9-B973-393E49538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213DCAA-71FC-44F1-8554-26EA4095C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2968C69-C18A-4896-AC35-C41A838A2337}"/>
              </a:ext>
            </a:extLst>
          </p:cNvPr>
          <p:cNvSpPr>
            <a:spLocks noGrp="1"/>
          </p:cNvSpPr>
          <p:nvPr>
            <p:ph type="dt" sz="half" idx="10"/>
          </p:nvPr>
        </p:nvSpPr>
        <p:spPr/>
        <p:txBody>
          <a:bodyPr/>
          <a:lstStyle/>
          <a:p>
            <a:fld id="{BBD99FAB-6DB6-4227-A73A-A8A0B53312EE}" type="datetime1">
              <a:rPr lang="en-US" smtClean="0"/>
              <a:t>9/28/2022</a:t>
            </a:fld>
            <a:endParaRPr lang="en-US"/>
          </a:p>
        </p:txBody>
      </p:sp>
      <p:sp>
        <p:nvSpPr>
          <p:cNvPr id="8" name="Footer Placeholder 7">
            <a:extLst>
              <a:ext uri="{FF2B5EF4-FFF2-40B4-BE49-F238E27FC236}">
                <a16:creationId xmlns:a16="http://schemas.microsoft.com/office/drawing/2014/main" xmlns="" id="{50C5463A-AB97-43EA-A285-80A887F017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D69FDCF-28B5-4D93-8976-C9C955856292}"/>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158320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175D7-E498-4C97-938F-DDA6E3A204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B699793-6763-46C0-9F58-F97EE24A5B8C}"/>
              </a:ext>
            </a:extLst>
          </p:cNvPr>
          <p:cNvSpPr>
            <a:spLocks noGrp="1"/>
          </p:cNvSpPr>
          <p:nvPr>
            <p:ph type="dt" sz="half" idx="10"/>
          </p:nvPr>
        </p:nvSpPr>
        <p:spPr/>
        <p:txBody>
          <a:bodyPr/>
          <a:lstStyle/>
          <a:p>
            <a:fld id="{5E00F26C-39BF-4523-B808-B4744A603E21}" type="datetime1">
              <a:rPr lang="en-US" smtClean="0"/>
              <a:t>9/28/2022</a:t>
            </a:fld>
            <a:endParaRPr lang="en-US"/>
          </a:p>
        </p:txBody>
      </p:sp>
      <p:sp>
        <p:nvSpPr>
          <p:cNvPr id="4" name="Footer Placeholder 3">
            <a:extLst>
              <a:ext uri="{FF2B5EF4-FFF2-40B4-BE49-F238E27FC236}">
                <a16:creationId xmlns:a16="http://schemas.microsoft.com/office/drawing/2014/main" xmlns="" id="{B05B97AF-C815-4DF6-8960-894E2CE16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4E32897-FAC8-4B25-9162-920A9E8E671A}"/>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7210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F24449F-035F-4D8B-9F33-05BDC360E061}"/>
              </a:ext>
            </a:extLst>
          </p:cNvPr>
          <p:cNvSpPr>
            <a:spLocks noGrp="1"/>
          </p:cNvSpPr>
          <p:nvPr>
            <p:ph type="dt" sz="half" idx="10"/>
          </p:nvPr>
        </p:nvSpPr>
        <p:spPr/>
        <p:txBody>
          <a:bodyPr/>
          <a:lstStyle/>
          <a:p>
            <a:fld id="{A54666CD-F691-4D25-84EB-2452953BECE2}" type="datetime1">
              <a:rPr lang="en-US" smtClean="0"/>
              <a:t>9/28/2022</a:t>
            </a:fld>
            <a:endParaRPr lang="en-US"/>
          </a:p>
        </p:txBody>
      </p:sp>
      <p:sp>
        <p:nvSpPr>
          <p:cNvPr id="3" name="Footer Placeholder 2">
            <a:extLst>
              <a:ext uri="{FF2B5EF4-FFF2-40B4-BE49-F238E27FC236}">
                <a16:creationId xmlns:a16="http://schemas.microsoft.com/office/drawing/2014/main" xmlns="" id="{347E8694-CD59-40BE-8352-6B9784221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15A6B32-8B58-4534-8D76-FCE4CC5A0FB4}"/>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2651035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F498D6-05AF-436D-99A1-F607D687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5AE237-BA30-42CC-B487-F1FA06CD4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0EBE644-F8E3-46F3-B68E-27729429DF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B2F2445-E402-4FE0-983A-ECB96BA5EEA7}"/>
              </a:ext>
            </a:extLst>
          </p:cNvPr>
          <p:cNvSpPr>
            <a:spLocks noGrp="1"/>
          </p:cNvSpPr>
          <p:nvPr>
            <p:ph type="dt" sz="half" idx="10"/>
          </p:nvPr>
        </p:nvSpPr>
        <p:spPr/>
        <p:txBody>
          <a:bodyPr/>
          <a:lstStyle/>
          <a:p>
            <a:fld id="{74BE51B9-23F2-49B5-9A23-F37F5C858236}" type="datetime1">
              <a:rPr lang="en-US" smtClean="0"/>
              <a:t>9/28/2022</a:t>
            </a:fld>
            <a:endParaRPr lang="en-US"/>
          </a:p>
        </p:txBody>
      </p:sp>
      <p:sp>
        <p:nvSpPr>
          <p:cNvPr id="6" name="Footer Placeholder 5">
            <a:extLst>
              <a:ext uri="{FF2B5EF4-FFF2-40B4-BE49-F238E27FC236}">
                <a16:creationId xmlns:a16="http://schemas.microsoft.com/office/drawing/2014/main" xmlns="" id="{BB0C31CF-12D5-4507-BD0B-00CBAC8FF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4D5D7C-AC68-4F47-B599-9AB1EF2E5DAE}"/>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140559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BE97B-B748-47D0-B7F2-59AEEA4F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883756C-A628-4C9D-B0DC-FA1041EA2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43E2DA4-D495-4215-B674-548D32865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0C715E-54D5-4F95-BF0D-32F699FD8B7C}"/>
              </a:ext>
            </a:extLst>
          </p:cNvPr>
          <p:cNvSpPr>
            <a:spLocks noGrp="1"/>
          </p:cNvSpPr>
          <p:nvPr>
            <p:ph type="dt" sz="half" idx="10"/>
          </p:nvPr>
        </p:nvSpPr>
        <p:spPr/>
        <p:txBody>
          <a:bodyPr/>
          <a:lstStyle/>
          <a:p>
            <a:fld id="{BF0A0A32-851E-4462-99F1-E65A7F867A8B}" type="datetime1">
              <a:rPr lang="en-US" smtClean="0"/>
              <a:t>9/28/2022</a:t>
            </a:fld>
            <a:endParaRPr lang="en-US"/>
          </a:p>
        </p:txBody>
      </p:sp>
      <p:sp>
        <p:nvSpPr>
          <p:cNvPr id="6" name="Footer Placeholder 5">
            <a:extLst>
              <a:ext uri="{FF2B5EF4-FFF2-40B4-BE49-F238E27FC236}">
                <a16:creationId xmlns:a16="http://schemas.microsoft.com/office/drawing/2014/main" xmlns="" id="{D948F22C-6D15-4DD2-97DA-D3444C5F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2DBB152-8E46-4C31-B1BD-9B1A13E62C36}"/>
              </a:ext>
            </a:extLst>
          </p:cNvPr>
          <p:cNvSpPr>
            <a:spLocks noGrp="1"/>
          </p:cNvSpPr>
          <p:nvPr>
            <p:ph type="sldNum" sz="quarter" idx="12"/>
          </p:nvPr>
        </p:nvSpPr>
        <p:spPr/>
        <p:txBody>
          <a:bodyPr/>
          <a:lstStyle/>
          <a:p>
            <a:fld id="{2EFE324A-832C-4639-A318-F9ED4BBDC295}" type="slidenum">
              <a:rPr lang="en-US" smtClean="0"/>
              <a:t>‹#›</a:t>
            </a:fld>
            <a:endParaRPr lang="en-US"/>
          </a:p>
        </p:txBody>
      </p:sp>
    </p:spTree>
    <p:extLst>
      <p:ext uri="{BB962C8B-B14F-4D97-AF65-F5344CB8AC3E}">
        <p14:creationId xmlns:p14="http://schemas.microsoft.com/office/powerpoint/2010/main" val="343065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45B8444-DF94-4A3D-9CF9-DBFD0252D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547CCF9-E825-4283-9AA4-77C5F0779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E5B6C2-047A-493A-B592-896D0A9EB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628CF-E86E-4460-8BED-F08ABE0CEF3A}" type="datetime1">
              <a:rPr lang="en-US" smtClean="0"/>
              <a:t>9/28/2022</a:t>
            </a:fld>
            <a:endParaRPr lang="en-US"/>
          </a:p>
        </p:txBody>
      </p:sp>
      <p:sp>
        <p:nvSpPr>
          <p:cNvPr id="5" name="Footer Placeholder 4">
            <a:extLst>
              <a:ext uri="{FF2B5EF4-FFF2-40B4-BE49-F238E27FC236}">
                <a16:creationId xmlns:a16="http://schemas.microsoft.com/office/drawing/2014/main" xmlns="" id="{55D85BDC-F39C-4F09-A125-507166CA8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62F6E69-18A6-486F-ADC4-C466F53F46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E324A-832C-4639-A318-F9ED4BBDC295}" type="slidenum">
              <a:rPr lang="en-US" smtClean="0"/>
              <a:t>‹#›</a:t>
            </a:fld>
            <a:endParaRPr lang="en-US"/>
          </a:p>
        </p:txBody>
      </p:sp>
    </p:spTree>
    <p:extLst>
      <p:ext uri="{BB962C8B-B14F-4D97-AF65-F5344CB8AC3E}">
        <p14:creationId xmlns:p14="http://schemas.microsoft.com/office/powerpoint/2010/main" val="21068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a:t>
            </a:fld>
            <a:endParaRPr lang="en-US"/>
          </a:p>
        </p:txBody>
      </p:sp>
    </p:spTree>
    <p:extLst>
      <p:ext uri="{BB962C8B-B14F-4D97-AF65-F5344CB8AC3E}">
        <p14:creationId xmlns:p14="http://schemas.microsoft.com/office/powerpoint/2010/main" val="304910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10</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523220"/>
          </a:xfrm>
          <a:prstGeom prst="rect">
            <a:avLst/>
          </a:prstGeom>
        </p:spPr>
        <p:txBody>
          <a:bodyPr wrap="square">
            <a:spAutoFit/>
          </a:bodyPr>
          <a:lstStyle/>
          <a:p>
            <a:pPr algn="ctr"/>
            <a:r>
              <a:rPr lang="en-GB" sz="2800" b="1" smtClean="0">
                <a:solidFill>
                  <a:schemeClr val="bg1"/>
                </a:solidFill>
                <a:latin typeface="Arial" panose="020B0604020202020204" pitchFamily="34" charset="0"/>
                <a:cs typeface="Arial" panose="020B0604020202020204" pitchFamily="34" charset="0"/>
              </a:rPr>
              <a:t>DDL – DML statement</a:t>
            </a:r>
            <a:endParaRPr lang="en-US" sz="2800" b="1">
              <a:solidFill>
                <a:schemeClr val="bg1"/>
              </a:solidFill>
              <a:latin typeface="Arial" panose="020B0604020202020204" pitchFamily="34" charset="0"/>
              <a:cs typeface="Arial" panose="020B0604020202020204" pitchFamily="34" charset="0"/>
            </a:endParaRPr>
          </a:p>
        </p:txBody>
      </p:sp>
      <p:pic>
        <p:nvPicPr>
          <p:cNvPr id="1026" name="Picture 2" descr="SQL Commands: DDL, DML, DCL, &amp; TCL | K21Academ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408" y="1111482"/>
            <a:ext cx="5677343" cy="53890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72322" y="1371600"/>
            <a:ext cx="3723135" cy="1200329"/>
          </a:xfrm>
          <a:prstGeom prst="rect">
            <a:avLst/>
          </a:prstGeom>
          <a:noFill/>
        </p:spPr>
        <p:txBody>
          <a:bodyPr wrap="none" rtlCol="0">
            <a:spAutoFit/>
          </a:bodyPr>
          <a:lstStyle/>
          <a:p>
            <a:pPr marL="285750" indent="-285750">
              <a:buFontTx/>
              <a:buChar char="-"/>
            </a:pPr>
            <a:r>
              <a:rPr lang="en-GB" b="1" smtClean="0"/>
              <a:t>DML</a:t>
            </a:r>
            <a:r>
              <a:rPr lang="en-GB" smtClean="0"/>
              <a:t>: </a:t>
            </a:r>
            <a:r>
              <a:rPr lang="en-US"/>
              <a:t>Data Manipulation Language</a:t>
            </a:r>
            <a:endParaRPr lang="en-GB" smtClean="0"/>
          </a:p>
          <a:p>
            <a:pPr marL="285750" indent="-285750">
              <a:buFontTx/>
              <a:buChar char="-"/>
            </a:pPr>
            <a:r>
              <a:rPr lang="en-GB" b="1" smtClean="0"/>
              <a:t>DDL</a:t>
            </a:r>
            <a:r>
              <a:rPr lang="en-GB" smtClean="0"/>
              <a:t>: </a:t>
            </a:r>
            <a:r>
              <a:rPr lang="en-US"/>
              <a:t>Data Definition Language</a:t>
            </a:r>
            <a:endParaRPr lang="en-GB" smtClean="0"/>
          </a:p>
          <a:p>
            <a:pPr marL="285750" indent="-285750">
              <a:buFontTx/>
              <a:buChar char="-"/>
            </a:pPr>
            <a:r>
              <a:rPr lang="en-GB" b="1" smtClean="0"/>
              <a:t>DCL</a:t>
            </a:r>
            <a:r>
              <a:rPr lang="en-GB" smtClean="0"/>
              <a:t>: </a:t>
            </a:r>
            <a:r>
              <a:rPr lang="en-US"/>
              <a:t>Data Control Language</a:t>
            </a:r>
            <a:endParaRPr lang="en-GB" smtClean="0"/>
          </a:p>
          <a:p>
            <a:pPr marL="285750" indent="-285750">
              <a:buFontTx/>
              <a:buChar char="-"/>
            </a:pPr>
            <a:r>
              <a:rPr lang="en-GB" b="1" smtClean="0"/>
              <a:t>TCL</a:t>
            </a:r>
            <a:r>
              <a:rPr lang="en-GB" smtClean="0"/>
              <a:t>: Transaction Control Language</a:t>
            </a:r>
            <a:endParaRPr lang="en-US"/>
          </a:p>
        </p:txBody>
      </p:sp>
    </p:spTree>
    <p:extLst>
      <p:ext uri="{BB962C8B-B14F-4D97-AF65-F5344CB8AC3E}">
        <p14:creationId xmlns:p14="http://schemas.microsoft.com/office/powerpoint/2010/main" val="331910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11</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492443"/>
          </a:xfrm>
          <a:prstGeom prst="rect">
            <a:avLst/>
          </a:prstGeom>
        </p:spPr>
        <p:txBody>
          <a:bodyPr wrap="square">
            <a:spAutoFit/>
          </a:bodyPr>
          <a:lstStyle/>
          <a:p>
            <a:pPr algn="ctr"/>
            <a:r>
              <a:rPr lang="en-US" sz="2600" b="1" smtClean="0">
                <a:solidFill>
                  <a:schemeClr val="bg1"/>
                </a:solidFill>
                <a:cs typeface="Arial" panose="020B0604020202020204" pitchFamily="34" charset="0"/>
              </a:rPr>
              <a:t>Quan </a:t>
            </a:r>
            <a:r>
              <a:rPr lang="en-US" sz="2600" b="1">
                <a:solidFill>
                  <a:schemeClr val="bg1"/>
                </a:solidFill>
                <a:cs typeface="Arial" panose="020B0604020202020204" pitchFamily="34" charset="0"/>
              </a:rPr>
              <a:t>hệ giữa các </a:t>
            </a:r>
            <a:r>
              <a:rPr lang="en-US" sz="2600" b="1" smtClean="0">
                <a:solidFill>
                  <a:schemeClr val="bg1"/>
                </a:solidFill>
                <a:cs typeface="Arial" panose="020B0604020202020204" pitchFamily="34" charset="0"/>
              </a:rPr>
              <a:t>bảng</a:t>
            </a:r>
            <a:endParaRPr lang="vi-VN" sz="2600" b="1">
              <a:solidFill>
                <a:schemeClr val="bg1"/>
              </a:solidFill>
              <a:cs typeface="Arial" panose="020B0604020202020204" pitchFamily="34" charset="0"/>
            </a:endParaRPr>
          </a:p>
        </p:txBody>
      </p:sp>
      <p:sp>
        <p:nvSpPr>
          <p:cNvPr id="6" name="TextBox 5"/>
          <p:cNvSpPr txBox="1"/>
          <p:nvPr/>
        </p:nvSpPr>
        <p:spPr>
          <a:xfrm>
            <a:off x="1297522" y="1333858"/>
            <a:ext cx="7732245" cy="646331"/>
          </a:xfrm>
          <a:prstGeom prst="rect">
            <a:avLst/>
          </a:prstGeom>
          <a:noFill/>
        </p:spPr>
        <p:txBody>
          <a:bodyPr wrap="none" rtlCol="0">
            <a:spAutoFit/>
          </a:bodyPr>
          <a:lstStyle/>
          <a:p>
            <a:pPr marL="285750" indent="-285750">
              <a:buFont typeface="Wingdings" panose="05000000000000000000" pitchFamily="2" charset="2"/>
              <a:buChar char="Ø"/>
            </a:pPr>
            <a:r>
              <a:rPr lang="en-GB"/>
              <a:t>Khái niệm: Quan hệ trong cơ sở dữ liệu là sự liên kết giữa </a:t>
            </a:r>
            <a:r>
              <a:rPr lang="en-GB" smtClean="0"/>
              <a:t>hai </a:t>
            </a:r>
            <a:r>
              <a:rPr lang="en-GB"/>
              <a:t>hay nhiều </a:t>
            </a:r>
            <a:r>
              <a:rPr lang="en-GB" smtClean="0"/>
              <a:t>bảng.</a:t>
            </a:r>
            <a:endParaRPr lang="en-GB"/>
          </a:p>
          <a:p>
            <a:pPr marL="285750" indent="-285750">
              <a:buFont typeface="Wingdings" panose="05000000000000000000" pitchFamily="2" charset="2"/>
              <a:buChar char="Ø"/>
            </a:pPr>
            <a:r>
              <a:rPr lang="en-GB"/>
              <a:t>Các kiểu quan </a:t>
            </a:r>
            <a:r>
              <a:rPr lang="en-GB" smtClean="0"/>
              <a:t>hệ giữa các </a:t>
            </a:r>
            <a:r>
              <a:rPr lang="en-GB"/>
              <a:t>bảng</a:t>
            </a:r>
            <a:r>
              <a:rPr lang="en-GB" smtClean="0"/>
              <a:t>:</a:t>
            </a:r>
            <a:endParaRPr lang="en-GB"/>
          </a:p>
        </p:txBody>
      </p:sp>
      <p:pic>
        <p:nvPicPr>
          <p:cNvPr id="7" name="Picture 2" descr="Mo ta ve cac loai quan he trong CSDL">
            <a:extLst>
              <a:ext uri="{FF2B5EF4-FFF2-40B4-BE49-F238E27FC236}">
                <a16:creationId xmlns:a16="http://schemas.microsoft.com/office/drawing/2014/main" xmlns="" id="{39F9E02D-7630-3A88-754B-DA923D761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13" y="2324100"/>
            <a:ext cx="841057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64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12</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492443"/>
          </a:xfrm>
          <a:prstGeom prst="rect">
            <a:avLst/>
          </a:prstGeom>
        </p:spPr>
        <p:txBody>
          <a:bodyPr wrap="square">
            <a:spAutoFit/>
          </a:bodyPr>
          <a:lstStyle/>
          <a:p>
            <a:pPr algn="ctr"/>
            <a:r>
              <a:rPr lang="en-US" sz="2600" b="1" smtClean="0">
                <a:solidFill>
                  <a:schemeClr val="bg1"/>
                </a:solidFill>
                <a:cs typeface="Arial" panose="020B0604020202020204" pitchFamily="34" charset="0"/>
              </a:rPr>
              <a:t>Thiết kế cơ sở dữ liệu</a:t>
            </a:r>
            <a:endParaRPr lang="vi-VN" sz="2600" b="1">
              <a:solidFill>
                <a:schemeClr val="bg1"/>
              </a:solidFill>
              <a:cs typeface="Arial" panose="020B0604020202020204" pitchFamily="34" charset="0"/>
            </a:endParaRPr>
          </a:p>
        </p:txBody>
      </p:sp>
      <p:sp>
        <p:nvSpPr>
          <p:cNvPr id="2" name="TextBox 1"/>
          <p:cNvSpPr txBox="1"/>
          <p:nvPr/>
        </p:nvSpPr>
        <p:spPr>
          <a:xfrm>
            <a:off x="1193180" y="869795"/>
            <a:ext cx="9634653" cy="4247317"/>
          </a:xfrm>
          <a:prstGeom prst="rect">
            <a:avLst/>
          </a:prstGeom>
          <a:noFill/>
        </p:spPr>
        <p:txBody>
          <a:bodyPr wrap="square" rtlCol="0">
            <a:spAutoFit/>
          </a:bodyPr>
          <a:lstStyle/>
          <a:p>
            <a:pPr marL="285750" indent="-285750">
              <a:buFont typeface="Wingdings" panose="05000000000000000000" pitchFamily="2" charset="2"/>
              <a:buChar char="Ø"/>
            </a:pPr>
            <a:r>
              <a:rPr lang="en-GB" smtClean="0"/>
              <a:t>Quy tắc chung:</a:t>
            </a:r>
          </a:p>
          <a:p>
            <a:pPr marL="742950" lvl="1" indent="-285750">
              <a:buFont typeface="Arial" panose="020B0604020202020204" pitchFamily="34" charset="0"/>
              <a:buChar char="•"/>
            </a:pPr>
            <a:r>
              <a:rPr lang="en-GB" smtClean="0"/>
              <a:t>Xác định các đối tượng cần lưu và quản lý dữ liệu</a:t>
            </a:r>
          </a:p>
          <a:p>
            <a:pPr marL="742950" lvl="1" indent="-285750">
              <a:buFont typeface="Arial" panose="020B0604020202020204" pitchFamily="34" charset="0"/>
              <a:buChar char="•"/>
            </a:pPr>
            <a:r>
              <a:rPr lang="en-GB" smtClean="0"/>
              <a:t>Thông thường mỗi đối tượng sẽ là 1 bảng</a:t>
            </a:r>
          </a:p>
          <a:p>
            <a:pPr marL="742950" lvl="1" indent="-285750">
              <a:buFont typeface="Arial" panose="020B0604020202020204" pitchFamily="34" charset="0"/>
              <a:buChar char="•"/>
            </a:pPr>
            <a:r>
              <a:rPr lang="en-GB" smtClean="0"/>
              <a:t>Đối tượng có nhiều thông tin có thể chia làm 2 bảng quan hệ 1 – 1</a:t>
            </a:r>
          </a:p>
          <a:p>
            <a:pPr marL="742950" lvl="1" indent="-285750">
              <a:buFont typeface="Arial" panose="020B0604020202020204" pitchFamily="34" charset="0"/>
              <a:buChar char="•"/>
            </a:pPr>
            <a:r>
              <a:rPr lang="en-GB" smtClean="0"/>
              <a:t>Mỗi bảng có 1 primary key </a:t>
            </a:r>
          </a:p>
          <a:p>
            <a:pPr marL="742950" lvl="1" indent="-285750">
              <a:buFont typeface="Arial" panose="020B0604020202020204" pitchFamily="34" charset="0"/>
              <a:buChar char="•"/>
            </a:pPr>
            <a:r>
              <a:rPr lang="en-GB" smtClean="0"/>
              <a:t>Dữ liệu dạng Header – Line quan hệ 1 – n </a:t>
            </a:r>
          </a:p>
          <a:p>
            <a:pPr marL="1200150" lvl="2" indent="-285750">
              <a:buFont typeface="Arial" panose="020B0604020202020204" pitchFamily="34" charset="0"/>
              <a:buChar char="•"/>
            </a:pPr>
            <a:r>
              <a:rPr lang="en-GB"/>
              <a:t>Order – Phiếu mua </a:t>
            </a:r>
            <a:r>
              <a:rPr lang="en-GB" smtClean="0"/>
              <a:t>hàng</a:t>
            </a:r>
          </a:p>
          <a:p>
            <a:pPr marL="1200150" lvl="2" indent="-285750">
              <a:buFont typeface="Arial" panose="020B0604020202020204" pitchFamily="34" charset="0"/>
              <a:buChar char="•"/>
            </a:pPr>
            <a:r>
              <a:rPr lang="en-GB" smtClean="0"/>
              <a:t>Invoice – Hóa đơn</a:t>
            </a:r>
          </a:p>
          <a:p>
            <a:pPr marL="742950" lvl="1" indent="-285750">
              <a:buFont typeface="Arial" panose="020B0604020202020204" pitchFamily="34" charset="0"/>
              <a:buChar char="•"/>
            </a:pPr>
            <a:r>
              <a:rPr lang="en-GB" smtClean="0"/>
              <a:t>Chuẩn hóa kiểu dữ liệu</a:t>
            </a:r>
          </a:p>
          <a:p>
            <a:pPr marL="1200150" lvl="2" indent="-285750">
              <a:buFont typeface="Arial" panose="020B0604020202020204" pitchFamily="34" charset="0"/>
              <a:buChar char="•"/>
            </a:pPr>
            <a:r>
              <a:rPr lang="en-GB" smtClean="0"/>
              <a:t>String: nvarchar 50, 250, 500, 1000, max</a:t>
            </a:r>
          </a:p>
          <a:p>
            <a:pPr marL="1200150" lvl="2" indent="-285750">
              <a:buFont typeface="Arial" panose="020B0604020202020204" pitchFamily="34" charset="0"/>
              <a:buChar char="•"/>
            </a:pPr>
            <a:r>
              <a:rPr lang="en-GB" smtClean="0"/>
              <a:t>Số nguyên: int</a:t>
            </a:r>
          </a:p>
          <a:p>
            <a:pPr marL="1200150" lvl="2" indent="-285750">
              <a:buFont typeface="Arial" panose="020B0604020202020204" pitchFamily="34" charset="0"/>
              <a:buChar char="•"/>
            </a:pPr>
            <a:r>
              <a:rPr lang="en-GB" smtClean="0"/>
              <a:t>Số thập phân: numeric(18,4)</a:t>
            </a:r>
          </a:p>
          <a:p>
            <a:pPr marL="1200150" lvl="2" indent="-285750">
              <a:buFont typeface="Arial" panose="020B0604020202020204" pitchFamily="34" charset="0"/>
              <a:buChar char="•"/>
            </a:pPr>
            <a:r>
              <a:rPr lang="en-GB" smtClean="0"/>
              <a:t>Ngày: date, datetime</a:t>
            </a:r>
          </a:p>
          <a:p>
            <a:pPr marL="742950" lvl="1" indent="-285750">
              <a:buFont typeface="Arial" panose="020B0604020202020204" pitchFamily="34" charset="0"/>
              <a:buChar char="•"/>
            </a:pPr>
            <a:r>
              <a:rPr lang="en-GB" smtClean="0"/>
              <a:t>Mỗi bảng kèm thông tin metadata: created_date, created_user, updated_date, updated_user, is_active, is_delete</a:t>
            </a:r>
            <a:endParaRPr lang="en-US"/>
          </a:p>
        </p:txBody>
      </p:sp>
    </p:spTree>
    <p:extLst>
      <p:ext uri="{BB962C8B-B14F-4D97-AF65-F5344CB8AC3E}">
        <p14:creationId xmlns:p14="http://schemas.microsoft.com/office/powerpoint/2010/main" val="328330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13</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2192000" cy="492443"/>
          </a:xfrm>
          <a:prstGeom prst="rect">
            <a:avLst/>
          </a:prstGeom>
        </p:spPr>
        <p:txBody>
          <a:bodyPr wrap="square">
            <a:spAutoFit/>
          </a:bodyPr>
          <a:lstStyle/>
          <a:p>
            <a:pPr algn="ctr"/>
            <a:r>
              <a:rPr lang="en-US" sz="2600" b="1">
                <a:solidFill>
                  <a:schemeClr val="bg1"/>
                </a:solidFill>
                <a:cs typeface="Arial" panose="020B0604020202020204" pitchFamily="34" charset="0"/>
              </a:rPr>
              <a:t>Thủ tục (Procedure), Hàm (Function</a:t>
            </a:r>
            <a:r>
              <a:rPr lang="en-US" sz="2600" b="1" smtClean="0">
                <a:solidFill>
                  <a:schemeClr val="bg1"/>
                </a:solidFill>
                <a:cs typeface="Arial" panose="020B0604020202020204" pitchFamily="34" charset="0"/>
              </a:rPr>
              <a:t>)</a:t>
            </a:r>
            <a:endParaRPr lang="vi-VN" sz="2600" b="1">
              <a:solidFill>
                <a:schemeClr val="bg1"/>
              </a:solidFill>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32480668"/>
              </p:ext>
            </p:extLst>
          </p:nvPr>
        </p:nvGraphicFramePr>
        <p:xfrm>
          <a:off x="1765188" y="1242712"/>
          <a:ext cx="8552985" cy="3302000"/>
        </p:xfrm>
        <a:graphic>
          <a:graphicData uri="http://schemas.openxmlformats.org/drawingml/2006/table">
            <a:tbl>
              <a:tblPr firstRow="1" bandRow="1">
                <a:tableStyleId>{5C22544A-7EE6-4342-B048-85BDC9FD1C3A}</a:tableStyleId>
              </a:tblPr>
              <a:tblGrid>
                <a:gridCol w="1773044"/>
                <a:gridCol w="3122341"/>
                <a:gridCol w="3657600"/>
              </a:tblGrid>
              <a:tr h="370840">
                <a:tc>
                  <a:txBody>
                    <a:bodyPr/>
                    <a:lstStyle/>
                    <a:p>
                      <a:pPr algn="ctr"/>
                      <a:endParaRPr lang="en-US"/>
                    </a:p>
                  </a:txBody>
                  <a:tcPr/>
                </a:tc>
                <a:tc>
                  <a:txBody>
                    <a:bodyPr/>
                    <a:lstStyle/>
                    <a:p>
                      <a:pPr algn="ctr"/>
                      <a:r>
                        <a:rPr lang="en-US" sz="1800" b="1" i="0" kern="1200" smtClean="0">
                          <a:solidFill>
                            <a:schemeClr val="lt1"/>
                          </a:solidFill>
                          <a:effectLst/>
                          <a:latin typeface="+mn-lt"/>
                          <a:ea typeface="+mn-ea"/>
                          <a:cs typeface="+mn-cs"/>
                        </a:rPr>
                        <a:t>Thủ tục (PROCEDURE)</a:t>
                      </a:r>
                      <a:endParaRPr lang="en-US"/>
                    </a:p>
                  </a:txBody>
                  <a:tcPr/>
                </a:tc>
                <a:tc>
                  <a:txBody>
                    <a:bodyPr/>
                    <a:lstStyle/>
                    <a:p>
                      <a:pPr algn="ctr"/>
                      <a:r>
                        <a:rPr lang="en-US" sz="1800" b="1" i="0" kern="1200" smtClean="0">
                          <a:solidFill>
                            <a:schemeClr val="lt1"/>
                          </a:solidFill>
                          <a:effectLst/>
                          <a:latin typeface="+mn-lt"/>
                          <a:ea typeface="+mn-ea"/>
                          <a:cs typeface="+mn-cs"/>
                        </a:rPr>
                        <a:t>Hàm (FUNCTION)</a:t>
                      </a:r>
                      <a:endParaRPr lang="en-US"/>
                    </a:p>
                  </a:txBody>
                  <a:tcPr/>
                </a:tc>
              </a:tr>
              <a:tr h="370840">
                <a:tc>
                  <a:txBody>
                    <a:bodyPr/>
                    <a:lstStyle/>
                    <a:p>
                      <a:r>
                        <a:rPr lang="en-US" sz="1800" b="0" i="0" kern="1200" smtClean="0">
                          <a:solidFill>
                            <a:schemeClr val="dk1"/>
                          </a:solidFill>
                          <a:effectLst/>
                          <a:latin typeface="+mn-lt"/>
                          <a:ea typeface="+mn-ea"/>
                          <a:cs typeface="+mn-cs"/>
                        </a:rPr>
                        <a:t>Cách gọi</a:t>
                      </a:r>
                      <a:endParaRPr lang="en-US"/>
                    </a:p>
                  </a:txBody>
                  <a:tcPr/>
                </a:tc>
                <a:tc>
                  <a:txBody>
                    <a:bodyPr/>
                    <a:lstStyle/>
                    <a:p>
                      <a:r>
                        <a:rPr lang="en-GB" smtClean="0"/>
                        <a:t>EXEC</a:t>
                      </a:r>
                      <a:endParaRPr lang="en-US"/>
                    </a:p>
                  </a:txBody>
                  <a:tcPr/>
                </a:tc>
                <a:tc>
                  <a:txBody>
                    <a:bodyPr/>
                    <a:lstStyle/>
                    <a:p>
                      <a:r>
                        <a:rPr lang="vi-VN" sz="1800" b="0" i="0" kern="1200" smtClean="0">
                          <a:solidFill>
                            <a:schemeClr val="dk1"/>
                          </a:solidFill>
                          <a:effectLst/>
                          <a:latin typeface="Calibri" panose="020F0502020204030204" pitchFamily="34" charset="0"/>
                          <a:ea typeface="+mn-ea"/>
                          <a:cs typeface="Calibri" panose="020F0502020204030204" pitchFamily="34" charset="0"/>
                        </a:rPr>
                        <a:t>Sử dụng các câu lệnh trong sql như SELECT, UPDATE</a:t>
                      </a:r>
                      <a:endParaRPr lang="en-US" sz="1800" b="0" i="0" kern="1200">
                        <a:solidFill>
                          <a:schemeClr val="dk1"/>
                        </a:solidFill>
                        <a:effectLst/>
                        <a:latin typeface="Calibri" panose="020F0502020204030204" pitchFamily="34" charset="0"/>
                        <a:ea typeface="+mn-ea"/>
                        <a:cs typeface="Calibri" panose="020F0502020204030204" pitchFamily="34" charset="0"/>
                      </a:endParaRPr>
                    </a:p>
                  </a:txBody>
                  <a:tcPr/>
                </a:tc>
              </a:tr>
              <a:tr h="370840">
                <a:tc>
                  <a:txBody>
                    <a:bodyPr/>
                    <a:lstStyle/>
                    <a:p>
                      <a:r>
                        <a:rPr lang="en-US" sz="1800" b="0" i="0" kern="1200" smtClean="0">
                          <a:solidFill>
                            <a:schemeClr val="dk1"/>
                          </a:solidFill>
                          <a:effectLst/>
                          <a:latin typeface="+mn-lt"/>
                          <a:ea typeface="+mn-ea"/>
                          <a:cs typeface="+mn-cs"/>
                        </a:rPr>
                        <a:t>Giá trị trả về</a:t>
                      </a:r>
                      <a:endParaRPr lang="en-US"/>
                    </a:p>
                  </a:txBody>
                  <a:tcPr/>
                </a:tc>
                <a:tc>
                  <a:txBody>
                    <a:bodyPr/>
                    <a:lstStyle/>
                    <a:p>
                      <a:r>
                        <a:rPr lang="en-US" smtClean="0"/>
                        <a:t>Có thể một hoặc nhiều kết quả SELECT và các tham số out</a:t>
                      </a:r>
                      <a:endParaRPr lang="en-US"/>
                    </a:p>
                  </a:txBody>
                  <a:tcPr/>
                </a:tc>
                <a:tc>
                  <a:txBody>
                    <a:bodyPr/>
                    <a:lstStyle/>
                    <a:p>
                      <a:r>
                        <a:rPr lang="en-US" sz="1800" b="0" i="0" kern="1200" smtClean="0">
                          <a:solidFill>
                            <a:schemeClr val="dk1"/>
                          </a:solidFill>
                          <a:effectLst/>
                          <a:latin typeface="+mn-lt"/>
                          <a:ea typeface="+mn-ea"/>
                          <a:cs typeface="+mn-cs"/>
                        </a:rPr>
                        <a:t>Trả về một giá trị duy nhất thông qua RETURN</a:t>
                      </a:r>
                      <a:endParaRPr lang="en-US"/>
                    </a:p>
                  </a:txBody>
                  <a:tcPr/>
                </a:tc>
              </a:tr>
              <a:tr h="370840">
                <a:tc>
                  <a:txBody>
                    <a:bodyPr/>
                    <a:lstStyle/>
                    <a:p>
                      <a:r>
                        <a:rPr lang="en-US" sz="1800" b="0" i="0" kern="1200" smtClean="0">
                          <a:solidFill>
                            <a:schemeClr val="dk1"/>
                          </a:solidFill>
                          <a:effectLst/>
                          <a:latin typeface="+mn-lt"/>
                          <a:ea typeface="+mn-ea"/>
                          <a:cs typeface="+mn-cs"/>
                        </a:rPr>
                        <a:t>Các tham số</a:t>
                      </a:r>
                      <a:endParaRPr lang="en-US"/>
                    </a:p>
                  </a:txBody>
                  <a:tcPr/>
                </a:tc>
                <a:tc>
                  <a:txBody>
                    <a:bodyPr/>
                    <a:lstStyle/>
                    <a:p>
                      <a:r>
                        <a:rPr lang="en-US" sz="1800" b="0" i="0" kern="1200" smtClean="0">
                          <a:solidFill>
                            <a:schemeClr val="dk1"/>
                          </a:solidFill>
                          <a:effectLst/>
                          <a:latin typeface="+mn-lt"/>
                          <a:ea typeface="+mn-ea"/>
                          <a:cs typeface="+mn-cs"/>
                        </a:rPr>
                        <a:t>Tham số</a:t>
                      </a:r>
                      <a:r>
                        <a:rPr lang="en-US" sz="1800" b="0" i="0" kern="1200" baseline="0" smtClean="0">
                          <a:solidFill>
                            <a:schemeClr val="dk1"/>
                          </a:solidFill>
                          <a:effectLst/>
                          <a:latin typeface="+mn-lt"/>
                          <a:ea typeface="+mn-ea"/>
                          <a:cs typeface="+mn-cs"/>
                        </a:rPr>
                        <a:t> đầu vào (input), đầu ra (output)</a:t>
                      </a:r>
                      <a:endParaRPr lang="en-US"/>
                    </a:p>
                  </a:txBody>
                  <a:tcPr/>
                </a:tc>
                <a:tc>
                  <a:txBody>
                    <a:bodyPr/>
                    <a:lstStyle/>
                    <a:p>
                      <a:r>
                        <a:rPr lang="vi-VN" sz="1800" b="0" i="0" kern="1200" smtClean="0">
                          <a:solidFill>
                            <a:schemeClr val="dk1"/>
                          </a:solidFill>
                          <a:effectLst/>
                          <a:latin typeface="Calibri" panose="020F0502020204030204" pitchFamily="34" charset="0"/>
                          <a:ea typeface="+mn-ea"/>
                          <a:cs typeface="Calibri" panose="020F0502020204030204" pitchFamily="34" charset="0"/>
                        </a:rPr>
                        <a:t>Chỉ các giá trị tham số vào (input)</a:t>
                      </a:r>
                      <a:endParaRPr lang="en-US">
                        <a:latin typeface="Calibri" panose="020F0502020204030204" pitchFamily="34" charset="0"/>
                        <a:cs typeface="Calibri" panose="020F0502020204030204" pitchFamily="34" charset="0"/>
                      </a:endParaRPr>
                    </a:p>
                  </a:txBody>
                  <a:tcPr/>
                </a:tc>
              </a:tr>
              <a:tr h="370840">
                <a:tc>
                  <a:txBody>
                    <a:bodyPr/>
                    <a:lstStyle/>
                    <a:p>
                      <a:r>
                        <a:rPr lang="en-US" sz="1800" b="0" i="0" kern="1200" smtClean="0">
                          <a:solidFill>
                            <a:schemeClr val="dk1"/>
                          </a:solidFill>
                          <a:effectLst/>
                          <a:latin typeface="+mn-lt"/>
                          <a:ea typeface="+mn-ea"/>
                          <a:cs typeface="+mn-cs"/>
                        </a:rPr>
                        <a:t>Gọi thủ tục/hàm</a:t>
                      </a:r>
                      <a:endParaRPr lang="en-US"/>
                    </a:p>
                  </a:txBody>
                  <a:tcPr/>
                </a:tc>
                <a:tc>
                  <a:txBody>
                    <a:bodyPr/>
                    <a:lstStyle/>
                    <a:p>
                      <a:r>
                        <a:rPr lang="en-US" sz="1800" b="0" i="0" kern="1200" smtClean="0">
                          <a:solidFill>
                            <a:schemeClr val="dk1"/>
                          </a:solidFill>
                          <a:effectLst/>
                          <a:latin typeface="+mn-lt"/>
                          <a:ea typeface="+mn-ea"/>
                          <a:cs typeface="+mn-cs"/>
                        </a:rPr>
                        <a:t>Có thể gọi các thủ tục và hàm khác</a:t>
                      </a:r>
                      <a:endParaRPr lang="en-US"/>
                    </a:p>
                  </a:txBody>
                  <a:tcPr/>
                </a:tc>
                <a:tc>
                  <a:txBody>
                    <a:bodyPr/>
                    <a:lstStyle/>
                    <a:p>
                      <a:r>
                        <a:rPr lang="en-US" sz="1800" b="0" i="0" kern="1200" smtClean="0">
                          <a:solidFill>
                            <a:schemeClr val="dk1"/>
                          </a:solidFill>
                          <a:effectLst/>
                          <a:latin typeface="+mn-lt"/>
                          <a:ea typeface="+mn-ea"/>
                          <a:cs typeface="+mn-cs"/>
                        </a:rPr>
                        <a:t>Chỉ có thể gọi các hàm khác</a:t>
                      </a:r>
                      <a:endParaRPr lang="en-US"/>
                    </a:p>
                  </a:txBody>
                  <a:tcPr/>
                </a:tc>
              </a:tr>
              <a:tr h="370840">
                <a:tc>
                  <a:txBody>
                    <a:bodyPr/>
                    <a:lstStyle/>
                    <a:p>
                      <a:endParaRPr lang="en-US"/>
                    </a:p>
                  </a:txBody>
                  <a:tcPr/>
                </a:tc>
                <a:tc>
                  <a:txBody>
                    <a:bodyPr/>
                    <a:lstStyle/>
                    <a:p>
                      <a:r>
                        <a:rPr lang="en-GB" smtClean="0"/>
                        <a:t>Có</a:t>
                      </a:r>
                      <a:r>
                        <a:rPr lang="en-GB" baseline="0" smtClean="0"/>
                        <a:t> thể sử dụng Transaction</a:t>
                      </a:r>
                      <a:endParaRPr lang="en-US"/>
                    </a:p>
                  </a:txBody>
                  <a:tcPr/>
                </a:tc>
                <a:tc>
                  <a:txBody>
                    <a:bodyPr/>
                    <a:lstStyle/>
                    <a:p>
                      <a:r>
                        <a:rPr lang="en-GB" smtClean="0"/>
                        <a:t>Không</a:t>
                      </a:r>
                      <a:r>
                        <a:rPr lang="en-GB" baseline="0" smtClean="0"/>
                        <a:t> sử dụng Transaction</a:t>
                      </a:r>
                      <a:endParaRPr lang="en-US"/>
                    </a:p>
                  </a:txBody>
                  <a:tcPr/>
                </a:tc>
              </a:tr>
            </a:tbl>
          </a:graphicData>
        </a:graphic>
      </p:graphicFrame>
    </p:spTree>
    <p:extLst>
      <p:ext uri="{BB962C8B-B14F-4D97-AF65-F5344CB8AC3E}">
        <p14:creationId xmlns:p14="http://schemas.microsoft.com/office/powerpoint/2010/main" val="245891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2192000" cy="492443"/>
          </a:xfrm>
          <a:prstGeom prst="rect">
            <a:avLst/>
          </a:prstGeom>
        </p:spPr>
        <p:txBody>
          <a:bodyPr wrap="square">
            <a:spAutoFit/>
          </a:bodyPr>
          <a:lstStyle/>
          <a:p>
            <a:pPr algn="ctr"/>
            <a:r>
              <a:rPr lang="en-US" sz="2600" b="1" smtClean="0">
                <a:solidFill>
                  <a:schemeClr val="bg1"/>
                </a:solidFill>
                <a:cs typeface="Arial" panose="020B0604020202020204" pitchFamily="34" charset="0"/>
              </a:rPr>
              <a:t>Điều khiển logic</a:t>
            </a:r>
            <a:endParaRPr lang="vi-VN" sz="2600" b="1">
              <a:solidFill>
                <a:schemeClr val="bg1"/>
              </a:solidFill>
              <a:cs typeface="Arial" panose="020B0604020202020204" pitchFamily="34" charset="0"/>
            </a:endParaRPr>
          </a:p>
        </p:txBody>
      </p:sp>
      <p:sp>
        <p:nvSpPr>
          <p:cNvPr id="2" name="TextBox 1"/>
          <p:cNvSpPr txBox="1"/>
          <p:nvPr/>
        </p:nvSpPr>
        <p:spPr>
          <a:xfrm>
            <a:off x="1721123" y="1204332"/>
            <a:ext cx="1489510" cy="1200329"/>
          </a:xfrm>
          <a:prstGeom prst="rect">
            <a:avLst/>
          </a:prstGeom>
          <a:noFill/>
        </p:spPr>
        <p:txBody>
          <a:bodyPr wrap="none" rtlCol="0">
            <a:spAutoFit/>
          </a:bodyPr>
          <a:lstStyle/>
          <a:p>
            <a:pPr marL="285750" indent="-285750">
              <a:buFont typeface="Arial" panose="020B0604020202020204" pitchFamily="34" charset="0"/>
              <a:buChar char="•"/>
            </a:pPr>
            <a:r>
              <a:rPr lang="en-GB" smtClean="0"/>
              <a:t>If else</a:t>
            </a:r>
          </a:p>
          <a:p>
            <a:pPr marL="285750" indent="-285750">
              <a:buFont typeface="Arial" panose="020B0604020202020204" pitchFamily="34" charset="0"/>
              <a:buChar char="•"/>
            </a:pPr>
            <a:r>
              <a:rPr lang="en-GB" smtClean="0"/>
              <a:t>Case when</a:t>
            </a:r>
          </a:p>
          <a:p>
            <a:pPr marL="285750" indent="-285750">
              <a:buFont typeface="Arial" panose="020B0604020202020204" pitchFamily="34" charset="0"/>
              <a:buChar char="•"/>
            </a:pPr>
            <a:r>
              <a:rPr lang="en-GB" smtClean="0"/>
              <a:t>While</a:t>
            </a:r>
          </a:p>
          <a:p>
            <a:pPr marL="285750" indent="-285750">
              <a:buFont typeface="Arial" panose="020B0604020202020204" pitchFamily="34" charset="0"/>
              <a:buChar char="•"/>
            </a:pPr>
            <a:r>
              <a:rPr lang="en-GB" smtClean="0"/>
              <a:t>Cursor</a:t>
            </a:r>
            <a:endParaRPr lang="en-US"/>
          </a:p>
        </p:txBody>
      </p:sp>
      <p:pic>
        <p:nvPicPr>
          <p:cNvPr id="8" name="Picture 2">
            <a:extLst>
              <a:ext uri="{FF2B5EF4-FFF2-40B4-BE49-F238E27FC236}">
                <a16:creationId xmlns="" xmlns:a16="http://schemas.microsoft.com/office/drawing/2014/main" id="{BCA91FE1-D4E9-4029-B7EB-B73FF7CE47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429" y="977757"/>
            <a:ext cx="5970636" cy="33170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QL Server Cursor">
            <a:extLst>
              <a:ext uri="{FF2B5EF4-FFF2-40B4-BE49-F238E27FC236}">
                <a16:creationId xmlns="" xmlns:a16="http://schemas.microsoft.com/office/drawing/2014/main" id="{30548123-AC5D-E69B-C562-A1F8166FF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0633" y="4315523"/>
            <a:ext cx="8602228" cy="172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95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492443"/>
          </a:xfrm>
          <a:prstGeom prst="rect">
            <a:avLst/>
          </a:prstGeom>
        </p:spPr>
        <p:txBody>
          <a:bodyPr wrap="square">
            <a:spAutoFit/>
          </a:bodyPr>
          <a:lstStyle/>
          <a:p>
            <a:pPr algn="ctr"/>
            <a:r>
              <a:rPr lang="en-US" sz="2600" b="1" smtClean="0">
                <a:solidFill>
                  <a:schemeClr val="bg1"/>
                </a:solidFill>
                <a:latin typeface="Arial" panose="020B0604020202020204" pitchFamily="34" charset="0"/>
                <a:cs typeface="Arial" panose="020B0604020202020204" pitchFamily="34" charset="0"/>
              </a:rPr>
              <a:t>Views</a:t>
            </a:r>
            <a:endParaRPr lang="vi-VN" sz="2600" b="1">
              <a:solidFill>
                <a:schemeClr val="bg1"/>
              </a:solidFill>
              <a:cs typeface="Arial" panose="020B0604020202020204" pitchFamily="34" charset="0"/>
            </a:endParaRPr>
          </a:p>
        </p:txBody>
      </p:sp>
      <p:pic>
        <p:nvPicPr>
          <p:cNvPr id="6" name="Picture 2" descr="SQL Server Views">
            <a:extLst>
              <a:ext uri="{FF2B5EF4-FFF2-40B4-BE49-F238E27FC236}">
                <a16:creationId xmlns="" xmlns:a16="http://schemas.microsoft.com/office/drawing/2014/main" id="{EE39FB1C-AFC7-A6D9-9B1C-466902D6B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066" y="1035036"/>
            <a:ext cx="4801667" cy="405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6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492443"/>
          </a:xfrm>
          <a:prstGeom prst="rect">
            <a:avLst/>
          </a:prstGeom>
        </p:spPr>
        <p:txBody>
          <a:bodyPr wrap="square">
            <a:spAutoFit/>
          </a:bodyPr>
          <a:lstStyle/>
          <a:p>
            <a:pPr algn="ctr"/>
            <a:r>
              <a:rPr lang="en-US" sz="2600" b="1" smtClean="0">
                <a:solidFill>
                  <a:schemeClr val="bg1"/>
                </a:solidFill>
                <a:latin typeface="Arial" panose="020B0604020202020204" pitchFamily="34" charset="0"/>
                <a:cs typeface="Arial" panose="020B0604020202020204" pitchFamily="34" charset="0"/>
              </a:rPr>
              <a:t>Index</a:t>
            </a:r>
            <a:endParaRPr lang="vi-VN" sz="2600" b="1">
              <a:solidFill>
                <a:schemeClr val="bg1"/>
              </a:solidFill>
              <a:cs typeface="Arial" panose="020B0604020202020204" pitchFamily="34" charset="0"/>
            </a:endParaRPr>
          </a:p>
        </p:txBody>
      </p:sp>
      <p:pic>
        <p:nvPicPr>
          <p:cNvPr id="6" name="Picture 2" descr="indexing - Disk IO in MySQL clustered index - Stack Over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880" y="1995409"/>
            <a:ext cx="5311128" cy="31426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on-clustered Indexes in SQL 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4501" y="2702004"/>
            <a:ext cx="5449957" cy="243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35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https://images.viblo.asia/full/cfad4c40-5d5e-4979-9c94-a1eb7d85056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376" y="1406415"/>
            <a:ext cx="6924675" cy="32861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179162"/>
            <a:ext cx="11353800" cy="492443"/>
          </a:xfrm>
          <a:prstGeom prst="rect">
            <a:avLst/>
          </a:prstGeom>
        </p:spPr>
        <p:txBody>
          <a:bodyPr wrap="square">
            <a:spAutoFit/>
          </a:bodyPr>
          <a:lstStyle/>
          <a:p>
            <a:pPr algn="ctr"/>
            <a:r>
              <a:rPr lang="en-US" sz="2600" b="1" smtClean="0">
                <a:solidFill>
                  <a:schemeClr val="bg1"/>
                </a:solidFill>
                <a:latin typeface="Arial" panose="020B0604020202020204" pitchFamily="34" charset="0"/>
                <a:cs typeface="Arial" panose="020B0604020202020204" pitchFamily="34" charset="0"/>
              </a:rPr>
              <a:t>Transaction – Deadlock</a:t>
            </a:r>
            <a:endParaRPr lang="vi-VN" sz="2600" b="1">
              <a:solidFill>
                <a:schemeClr val="bg1"/>
              </a:solidFill>
              <a:cs typeface="Arial" panose="020B0604020202020204" pitchFamily="34" charset="0"/>
            </a:endParaRPr>
          </a:p>
        </p:txBody>
      </p:sp>
    </p:spTree>
    <p:extLst>
      <p:ext uri="{BB962C8B-B14F-4D97-AF65-F5344CB8AC3E}">
        <p14:creationId xmlns:p14="http://schemas.microsoft.com/office/powerpoint/2010/main" val="28244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18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492443"/>
          </a:xfrm>
          <a:prstGeom prst="rect">
            <a:avLst/>
          </a:prstGeom>
        </p:spPr>
        <p:txBody>
          <a:bodyPr wrap="square">
            <a:spAutoFit/>
          </a:bodyPr>
          <a:lstStyle/>
          <a:p>
            <a:pPr algn="ctr"/>
            <a:r>
              <a:rPr lang="en-US" sz="2600" b="1" smtClean="0">
                <a:solidFill>
                  <a:schemeClr val="bg1"/>
                </a:solidFill>
                <a:latin typeface="Arial" panose="020B0604020202020204" pitchFamily="34" charset="0"/>
                <a:cs typeface="Arial" panose="020B0604020202020204" pitchFamily="34" charset="0"/>
              </a:rPr>
              <a:t>Câu hỏi ôn tập</a:t>
            </a:r>
            <a:endParaRPr lang="vi-VN" sz="2600" b="1">
              <a:solidFill>
                <a:schemeClr val="bg1"/>
              </a:solidFill>
              <a:cs typeface="Arial" panose="020B0604020202020204" pitchFamily="34" charset="0"/>
            </a:endParaRPr>
          </a:p>
        </p:txBody>
      </p:sp>
      <p:sp>
        <p:nvSpPr>
          <p:cNvPr id="2" name="TextBox 1"/>
          <p:cNvSpPr txBox="1"/>
          <p:nvPr/>
        </p:nvSpPr>
        <p:spPr>
          <a:xfrm>
            <a:off x="1722438" y="1081669"/>
            <a:ext cx="8259762" cy="3139321"/>
          </a:xfrm>
          <a:prstGeom prst="rect">
            <a:avLst/>
          </a:prstGeom>
          <a:noFill/>
        </p:spPr>
        <p:txBody>
          <a:bodyPr wrap="none" rtlCol="0">
            <a:spAutoFit/>
          </a:bodyPr>
          <a:lstStyle/>
          <a:p>
            <a:pPr marL="342900" indent="-342900">
              <a:buAutoNum type="arabicPeriod"/>
            </a:pPr>
            <a:r>
              <a:rPr lang="en-GB" smtClean="0"/>
              <a:t>Thứ tự thực hiện một câu truy vấn SELECT?</a:t>
            </a:r>
          </a:p>
          <a:p>
            <a:pPr marL="342900" indent="-342900">
              <a:buAutoNum type="arabicPeriod"/>
            </a:pPr>
            <a:r>
              <a:rPr lang="en-GB" smtClean="0"/>
              <a:t>Khác nhau giữa HAVING và WHERE?</a:t>
            </a:r>
          </a:p>
          <a:p>
            <a:pPr marL="342900" indent="-342900">
              <a:buAutoNum type="arabicPeriod"/>
            </a:pPr>
            <a:r>
              <a:rPr lang="en-GB" smtClean="0"/>
              <a:t>Các thành phần giúp đảm bảo tính toàn vẹn dữ liệu?</a:t>
            </a:r>
          </a:p>
          <a:p>
            <a:pPr marL="342900" indent="-342900">
              <a:buAutoNum type="arabicPeriod"/>
            </a:pPr>
            <a:r>
              <a:rPr lang="en-GB" smtClean="0"/>
              <a:t>Bản chất của JOIN?</a:t>
            </a:r>
          </a:p>
          <a:p>
            <a:pPr marL="342900" indent="-342900">
              <a:buAutoNum type="arabicPeriod"/>
            </a:pPr>
            <a:r>
              <a:rPr lang="en-GB" smtClean="0"/>
              <a:t>Một bảng có thể có bao nhiêu PRIMARY KEY, FOREIGN KEY? Khác nhau giữa 2 loại?</a:t>
            </a:r>
          </a:p>
          <a:p>
            <a:pPr marL="342900" indent="-342900">
              <a:buAutoNum type="arabicPeriod"/>
            </a:pPr>
            <a:r>
              <a:rPr lang="en-GB" smtClean="0"/>
              <a:t>DML và DDL là gì?</a:t>
            </a:r>
          </a:p>
          <a:p>
            <a:pPr marL="342900" indent="-342900">
              <a:buAutoNum type="arabicPeriod"/>
            </a:pPr>
            <a:r>
              <a:rPr lang="en-GB" smtClean="0"/>
              <a:t>Sự khác nhau giữa UNIQUE và PRIMARY KEY?</a:t>
            </a:r>
          </a:p>
          <a:p>
            <a:pPr marL="342900" indent="-342900">
              <a:buAutoNum type="arabicPeriod"/>
            </a:pPr>
            <a:r>
              <a:rPr lang="en-GB" smtClean="0"/>
              <a:t>INDEX là gì?</a:t>
            </a:r>
          </a:p>
          <a:p>
            <a:pPr marL="342900" indent="-342900">
              <a:buAutoNum type="arabicPeriod"/>
            </a:pPr>
            <a:r>
              <a:rPr lang="en-GB" smtClean="0"/>
              <a:t>SUBQUERY là gì?</a:t>
            </a:r>
          </a:p>
          <a:p>
            <a:pPr marL="342900" indent="-342900">
              <a:buAutoNum type="arabicPeriod"/>
            </a:pPr>
            <a:r>
              <a:rPr lang="en-GB" smtClean="0"/>
              <a:t>VIEW là gì? Lợi ích của VIEW? VIEW có chứa dữ liệu không?</a:t>
            </a:r>
          </a:p>
          <a:p>
            <a:pPr marL="342900" indent="-342900">
              <a:buAutoNum type="arabicPeriod"/>
            </a:pPr>
            <a:r>
              <a:rPr lang="en-GB" smtClean="0"/>
              <a:t>Giá trị NULL khác với các giá trị khác như thế nào?</a:t>
            </a:r>
            <a:endParaRPr lang="en-US"/>
          </a:p>
        </p:txBody>
      </p:sp>
    </p:spTree>
    <p:extLst>
      <p:ext uri="{BB962C8B-B14F-4D97-AF65-F5344CB8AC3E}">
        <p14:creationId xmlns:p14="http://schemas.microsoft.com/office/powerpoint/2010/main" val="36670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EFE324A-832C-4639-A318-F9ED4BBDC295}" type="slidenum">
              <a:rPr lang="en-US" smtClean="0"/>
              <a:t>19</a:t>
            </a:fld>
            <a:endParaRPr lang="en-US"/>
          </a:p>
        </p:txBody>
      </p:sp>
    </p:spTree>
    <p:extLst>
      <p:ext uri="{BB962C8B-B14F-4D97-AF65-F5344CB8AC3E}">
        <p14:creationId xmlns:p14="http://schemas.microsoft.com/office/powerpoint/2010/main" val="197014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382851" y="2125015"/>
            <a:ext cx="8002073" cy="584775"/>
          </a:xfrm>
          <a:prstGeom prst="rect">
            <a:avLst/>
          </a:prstGeom>
        </p:spPr>
        <p:txBody>
          <a:bodyPr wrap="square">
            <a:spAutoFit/>
          </a:bodyPr>
          <a:lstStyle/>
          <a:p>
            <a:pPr algn="ctr"/>
            <a:r>
              <a:rPr lang="en-GB" sz="3200" b="1" smtClean="0">
                <a:latin typeface="Arial" panose="020B0604020202020204" pitchFamily="34" charset="0"/>
                <a:cs typeface="Arial" panose="020B0604020202020204" pitchFamily="34" charset="0"/>
              </a:rPr>
              <a:t>Ôn tập – Thực hành</a:t>
            </a:r>
            <a:endParaRPr lang="en-US" sz="32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31186162-C2E0-4B85-A0C5-EDFC1318C389}"/>
              </a:ext>
            </a:extLst>
          </p:cNvPr>
          <p:cNvSpPr txBox="1"/>
          <p:nvPr/>
        </p:nvSpPr>
        <p:spPr>
          <a:xfrm>
            <a:off x="3670003" y="3567889"/>
            <a:ext cx="5367131" cy="553998"/>
          </a:xfrm>
          <a:prstGeom prst="rect">
            <a:avLst/>
          </a:prstGeom>
          <a:noFill/>
        </p:spPr>
        <p:txBody>
          <a:bodyPr wrap="square" rtlCol="0">
            <a:spAutoFit/>
          </a:bodyPr>
          <a:lstStyle/>
          <a:p>
            <a:r>
              <a:rPr lang="en-US" sz="3000" dirty="0" err="1">
                <a:latin typeface="Arial" panose="020B0604020202020204" pitchFamily="34" charset="0"/>
                <a:cs typeface="Arial" panose="020B0604020202020204" pitchFamily="34" charset="0"/>
              </a:rPr>
              <a:t>Trình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bày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Nguyễn</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Văn</a:t>
            </a:r>
            <a:r>
              <a:rPr lang="en-US" sz="3000" dirty="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Phúc</a:t>
            </a:r>
            <a:endParaRPr lang="en-US" sz="3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2EFE324A-832C-4639-A318-F9ED4BBDC295}" type="slidenum">
              <a:rPr lang="en-US" smtClean="0"/>
              <a:t>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126772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11353800" cy="492443"/>
          </a:xfrm>
          <a:prstGeom prst="rect">
            <a:avLst/>
          </a:prstGeom>
        </p:spPr>
        <p:txBody>
          <a:bodyPr wrap="square">
            <a:spAutoFit/>
          </a:bodyPr>
          <a:lstStyle/>
          <a:p>
            <a:pPr algn="ctr"/>
            <a:r>
              <a:rPr lang="en-US" sz="2600" b="1">
                <a:solidFill>
                  <a:schemeClr val="bg1"/>
                </a:solidFill>
                <a:latin typeface="Arial" panose="020B0604020202020204" pitchFamily="34" charset="0"/>
                <a:cs typeface="Arial" panose="020B0604020202020204" pitchFamily="34" charset="0"/>
              </a:rPr>
              <a:t>NỘI DUNG CHÍNH</a:t>
            </a:r>
          </a:p>
        </p:txBody>
      </p:sp>
      <p:graphicFrame>
        <p:nvGraphicFramePr>
          <p:cNvPr id="19" name="Diagram 18">
            <a:extLst>
              <a:ext uri="{FF2B5EF4-FFF2-40B4-BE49-F238E27FC236}">
                <a16:creationId xmlns:a16="http://schemas.microsoft.com/office/drawing/2014/main" xmlns="" id="{4211920F-65F2-4DA4-AB06-34CFF3ADD56B}"/>
              </a:ext>
            </a:extLst>
          </p:cNvPr>
          <p:cNvGraphicFramePr/>
          <p:nvPr>
            <p:extLst>
              <p:ext uri="{D42A27DB-BD31-4B8C-83A1-F6EECF244321}">
                <p14:modId xmlns:p14="http://schemas.microsoft.com/office/powerpoint/2010/main" val="4078763891"/>
              </p:ext>
            </p:extLst>
          </p:nvPr>
        </p:nvGraphicFramePr>
        <p:xfrm>
          <a:off x="1476322" y="733160"/>
          <a:ext cx="7609805" cy="5092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xmlns="" id="{ED887BD7-6314-430B-80A8-0FF9BBDE0A0C}"/>
              </a:ext>
            </a:extLst>
          </p:cNvPr>
          <p:cNvSpPr txBox="1"/>
          <p:nvPr/>
        </p:nvSpPr>
        <p:spPr>
          <a:xfrm>
            <a:off x="1721413" y="1013860"/>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1</a:t>
            </a:r>
          </a:p>
        </p:txBody>
      </p:sp>
      <p:sp>
        <p:nvSpPr>
          <p:cNvPr id="21" name="TextBox 20">
            <a:extLst>
              <a:ext uri="{FF2B5EF4-FFF2-40B4-BE49-F238E27FC236}">
                <a16:creationId xmlns:a16="http://schemas.microsoft.com/office/drawing/2014/main" xmlns="" id="{190FC993-CFC3-4FCA-853A-082318696298}"/>
              </a:ext>
            </a:extLst>
          </p:cNvPr>
          <p:cNvSpPr txBox="1"/>
          <p:nvPr/>
        </p:nvSpPr>
        <p:spPr>
          <a:xfrm>
            <a:off x="2163577" y="1817781"/>
            <a:ext cx="41081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2</a:t>
            </a:r>
          </a:p>
        </p:txBody>
      </p:sp>
      <p:sp>
        <p:nvSpPr>
          <p:cNvPr id="22" name="TextBox 21">
            <a:extLst>
              <a:ext uri="{FF2B5EF4-FFF2-40B4-BE49-F238E27FC236}">
                <a16:creationId xmlns:a16="http://schemas.microsoft.com/office/drawing/2014/main" xmlns="" id="{BAA2CAD0-0493-48FE-8299-27EB8F2BB09D}"/>
              </a:ext>
            </a:extLst>
          </p:cNvPr>
          <p:cNvSpPr txBox="1"/>
          <p:nvPr/>
        </p:nvSpPr>
        <p:spPr>
          <a:xfrm>
            <a:off x="2362360" y="2632031"/>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3</a:t>
            </a:r>
          </a:p>
        </p:txBody>
      </p:sp>
      <p:sp>
        <p:nvSpPr>
          <p:cNvPr id="23" name="TextBox 22">
            <a:extLst>
              <a:ext uri="{FF2B5EF4-FFF2-40B4-BE49-F238E27FC236}">
                <a16:creationId xmlns:a16="http://schemas.microsoft.com/office/drawing/2014/main" xmlns="" id="{9DE6DCFE-1843-4989-B29B-F2A5AF249F99}"/>
              </a:ext>
            </a:extLst>
          </p:cNvPr>
          <p:cNvSpPr txBox="1"/>
          <p:nvPr/>
        </p:nvSpPr>
        <p:spPr>
          <a:xfrm>
            <a:off x="2344267" y="3446281"/>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4</a:t>
            </a:r>
          </a:p>
        </p:txBody>
      </p:sp>
      <p:sp>
        <p:nvSpPr>
          <p:cNvPr id="24" name="TextBox 23">
            <a:extLst>
              <a:ext uri="{FF2B5EF4-FFF2-40B4-BE49-F238E27FC236}">
                <a16:creationId xmlns:a16="http://schemas.microsoft.com/office/drawing/2014/main" xmlns="" id="{B89853E3-8414-4CB6-9EA4-58D669BA5A8E}"/>
              </a:ext>
            </a:extLst>
          </p:cNvPr>
          <p:cNvSpPr txBox="1"/>
          <p:nvPr/>
        </p:nvSpPr>
        <p:spPr>
          <a:xfrm>
            <a:off x="1678387" y="5054123"/>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6</a:t>
            </a:r>
          </a:p>
        </p:txBody>
      </p:sp>
      <p:sp>
        <p:nvSpPr>
          <p:cNvPr id="25" name="TextBox 24">
            <a:extLst>
              <a:ext uri="{FF2B5EF4-FFF2-40B4-BE49-F238E27FC236}">
                <a16:creationId xmlns:a16="http://schemas.microsoft.com/office/drawing/2014/main" xmlns="" id="{B89853E3-8414-4CB6-9EA4-58D669BA5A8E}"/>
              </a:ext>
            </a:extLst>
          </p:cNvPr>
          <p:cNvSpPr txBox="1"/>
          <p:nvPr/>
        </p:nvSpPr>
        <p:spPr>
          <a:xfrm>
            <a:off x="2132231" y="4253639"/>
            <a:ext cx="424071"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5</a:t>
            </a:r>
          </a:p>
        </p:txBody>
      </p:sp>
      <p:sp>
        <p:nvSpPr>
          <p:cNvPr id="3" name="Slide Number Placeholder 2"/>
          <p:cNvSpPr>
            <a:spLocks noGrp="1"/>
          </p:cNvSpPr>
          <p:nvPr>
            <p:ph type="sldNum" sz="quarter" idx="12"/>
          </p:nvPr>
        </p:nvSpPr>
        <p:spPr/>
        <p:txBody>
          <a:bodyPr/>
          <a:lstStyle/>
          <a:p>
            <a:fld id="{2EFE324A-832C-4639-A318-F9ED4BBDC295}" type="slidenum">
              <a:rPr lang="en-US" smtClean="0"/>
              <a:t>3</a:t>
            </a:fld>
            <a:endParaRPr lang="en-US"/>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Tree>
    <p:extLst>
      <p:ext uri="{BB962C8B-B14F-4D97-AF65-F5344CB8AC3E}">
        <p14:creationId xmlns:p14="http://schemas.microsoft.com/office/powerpoint/2010/main" val="406118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4</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0" y="179162"/>
            <a:ext cx="11353800" cy="523220"/>
          </a:xfrm>
          <a:prstGeom prst="rect">
            <a:avLst/>
          </a:prstGeom>
        </p:spPr>
        <p:txBody>
          <a:bodyPr wrap="square">
            <a:spAutoFit/>
          </a:bodyPr>
          <a:lstStyle/>
          <a:p>
            <a:pPr algn="ctr"/>
            <a:r>
              <a:rPr lang="en-US" sz="2800" b="1" smtClean="0">
                <a:solidFill>
                  <a:schemeClr val="bg1"/>
                </a:solidFill>
                <a:latin typeface="Arial" panose="020B0604020202020204" pitchFamily="34" charset="0"/>
                <a:cs typeface="Arial" panose="020B0604020202020204" pitchFamily="34" charset="0"/>
              </a:rPr>
              <a:t>Cơ sở dữ liệu</a:t>
            </a: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1081668" y="1048215"/>
            <a:ext cx="9757030" cy="1754326"/>
          </a:xfrm>
          <a:prstGeom prst="rect">
            <a:avLst/>
          </a:prstGeom>
          <a:noFill/>
        </p:spPr>
        <p:txBody>
          <a:bodyPr wrap="none" rtlCol="0">
            <a:spAutoFit/>
          </a:bodyPr>
          <a:lstStyle/>
          <a:p>
            <a:pPr marL="285750" indent="-285750">
              <a:buFont typeface="Wingdings" panose="05000000000000000000" pitchFamily="2" charset="2"/>
              <a:buChar char="à"/>
            </a:pPr>
            <a:r>
              <a:rPr lang="en-GB" smtClean="0">
                <a:sym typeface="Wingdings" panose="05000000000000000000" pitchFamily="2" charset="2"/>
              </a:rPr>
              <a:t>Dữ liệu (Data)</a:t>
            </a:r>
          </a:p>
          <a:p>
            <a:pPr marL="742950" lvl="1" indent="-285750">
              <a:buFont typeface="Wingdings" panose="05000000000000000000" pitchFamily="2" charset="2"/>
              <a:buChar char="à"/>
            </a:pPr>
            <a:r>
              <a:rPr lang="en-GB" smtClean="0"/>
              <a:t>Cơ sở dữ liệu (Database)</a:t>
            </a:r>
          </a:p>
          <a:p>
            <a:pPr marL="1200150" lvl="2" indent="-285750">
              <a:buFont typeface="Wingdings" panose="05000000000000000000" pitchFamily="2" charset="2"/>
              <a:buChar char="à"/>
            </a:pPr>
            <a:r>
              <a:rPr lang="en-GB" smtClean="0"/>
              <a:t>Hệ quản trị cơ sở dữ liệu (DBMS)</a:t>
            </a:r>
          </a:p>
          <a:p>
            <a:pPr marL="1657350" lvl="3" indent="-285750">
              <a:buFont typeface="Wingdings" panose="05000000000000000000" pitchFamily="2" charset="2"/>
              <a:buChar char="à"/>
            </a:pPr>
            <a:r>
              <a:rPr lang="en-GB" smtClean="0"/>
              <a:t>Hệ quản trị cơ sở dữ liệu quan hệ (RDBMS)</a:t>
            </a:r>
            <a:r>
              <a:rPr lang="en-GB"/>
              <a:t> (</a:t>
            </a:r>
            <a:r>
              <a:rPr lang="en-US"/>
              <a:t>Oracle Database, SQL Server, MySQL, …</a:t>
            </a:r>
            <a:r>
              <a:rPr lang="en-GB" smtClean="0"/>
              <a:t>)</a:t>
            </a:r>
          </a:p>
          <a:p>
            <a:pPr marL="2114550" lvl="4" indent="-285750">
              <a:buFontTx/>
              <a:buChar char="-"/>
            </a:pPr>
            <a:r>
              <a:rPr lang="en-GB" smtClean="0"/>
              <a:t>Bộ xử lý truy vấn</a:t>
            </a:r>
          </a:p>
          <a:p>
            <a:pPr marL="2114550" lvl="4" indent="-285750">
              <a:buFontTx/>
              <a:buChar char="-"/>
            </a:pPr>
            <a:r>
              <a:rPr lang="en-GB" smtClean="0"/>
              <a:t>Bộ xử lý dữ liệu</a:t>
            </a: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101" y="2927404"/>
            <a:ext cx="3875803" cy="218454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723" y="2927404"/>
            <a:ext cx="4369086" cy="2184544"/>
          </a:xfrm>
          <a:prstGeom prst="rect">
            <a:avLst/>
          </a:prstGeom>
        </p:spPr>
      </p:pic>
    </p:spTree>
    <p:extLst>
      <p:ext uri="{BB962C8B-B14F-4D97-AF65-F5344CB8AC3E}">
        <p14:creationId xmlns:p14="http://schemas.microsoft.com/office/powerpoint/2010/main" val="263093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5</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0" y="179162"/>
            <a:ext cx="11353800" cy="523220"/>
          </a:xfrm>
          <a:prstGeom prst="rect">
            <a:avLst/>
          </a:prstGeom>
        </p:spPr>
        <p:txBody>
          <a:bodyPr wrap="square">
            <a:spAutoFit/>
          </a:bodyPr>
          <a:lstStyle/>
          <a:p>
            <a:pPr algn="ctr"/>
            <a:r>
              <a:rPr lang="en-US" sz="2800" b="1">
                <a:solidFill>
                  <a:schemeClr val="bg1"/>
                </a:solidFill>
                <a:latin typeface="Arial" panose="020B0604020202020204" pitchFamily="34" charset="0"/>
                <a:cs typeface="Arial" panose="020B0604020202020204" pitchFamily="34" charset="0"/>
              </a:rPr>
              <a:t>Cơ sở của truy vấn - SQL</a:t>
            </a:r>
          </a:p>
        </p:txBody>
      </p:sp>
      <p:pic>
        <p:nvPicPr>
          <p:cNvPr id="14" name="Picture 2" descr="https://miro.medium.com/max/700/0*ruFxlZi8yHAX5Lbz.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325" y="1292098"/>
            <a:ext cx="8010675" cy="447453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5"/>
          <a:stretch>
            <a:fillRect/>
          </a:stretch>
        </p:blipFill>
        <p:spPr>
          <a:xfrm>
            <a:off x="282050" y="836636"/>
            <a:ext cx="3617225" cy="2553335"/>
          </a:xfrm>
          <a:prstGeom prst="rect">
            <a:avLst/>
          </a:prstGeom>
        </p:spPr>
      </p:pic>
      <p:pic>
        <p:nvPicPr>
          <p:cNvPr id="16" name="Picture 4" descr="PL/SQL - XMind - Mind Mapping Softw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89971"/>
            <a:ext cx="4447674" cy="227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6</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523220"/>
          </a:xfrm>
          <a:prstGeom prst="rect">
            <a:avLst/>
          </a:prstGeom>
        </p:spPr>
        <p:txBody>
          <a:bodyPr wrap="square">
            <a:spAutoFit/>
          </a:bodyPr>
          <a:lstStyle/>
          <a:p>
            <a:pPr algn="ctr"/>
            <a:r>
              <a:rPr lang="en-US" sz="2800" b="1" smtClean="0">
                <a:solidFill>
                  <a:schemeClr val="bg1"/>
                </a:solidFill>
                <a:latin typeface="Arial" panose="020B0604020202020204" pitchFamily="34" charset="0"/>
                <a:cs typeface="Arial" panose="020B0604020202020204" pitchFamily="34" charset="0"/>
              </a:rPr>
              <a:t>Các khái niệm cơ bản trong CSDL</a:t>
            </a:r>
            <a:endParaRPr lang="en-US" sz="2800" b="1">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936702" y="937621"/>
            <a:ext cx="6222381" cy="4247317"/>
          </a:xfrm>
          <a:prstGeom prst="rect">
            <a:avLst/>
          </a:prstGeom>
          <a:noFill/>
        </p:spPr>
        <p:txBody>
          <a:bodyPr wrap="square" rtlCol="0">
            <a:spAutoFit/>
          </a:bodyPr>
          <a:lstStyle/>
          <a:p>
            <a:pPr algn="just"/>
            <a:r>
              <a:rPr lang="en-GB" smtClean="0"/>
              <a:t>Các khái niệm:</a:t>
            </a:r>
          </a:p>
          <a:p>
            <a:pPr marL="742950" lvl="1" indent="-285750" algn="just">
              <a:buFontTx/>
              <a:buChar char="-"/>
            </a:pPr>
            <a:r>
              <a:rPr lang="en-GB" smtClean="0"/>
              <a:t>Bảng, cột, hàng</a:t>
            </a:r>
          </a:p>
          <a:p>
            <a:pPr marL="742950" lvl="1" indent="-285750" algn="just">
              <a:buFontTx/>
              <a:buChar char="-"/>
            </a:pPr>
            <a:r>
              <a:rPr lang="en-GB" smtClean="0"/>
              <a:t>Views</a:t>
            </a:r>
          </a:p>
          <a:p>
            <a:pPr marL="742950" lvl="1" indent="-285750" algn="just">
              <a:buFontTx/>
              <a:buChar char="-"/>
            </a:pPr>
            <a:r>
              <a:rPr lang="en-GB" smtClean="0"/>
              <a:t>Ngôn ngữ truy vấn SQL (select, insert, delete, update, …)</a:t>
            </a:r>
          </a:p>
          <a:p>
            <a:pPr marL="742950" lvl="1" indent="-285750" algn="just">
              <a:buFontTx/>
              <a:buChar char="-"/>
            </a:pPr>
            <a:r>
              <a:rPr lang="en-GB" smtClean="0"/>
              <a:t>Kiểu dữ liệu </a:t>
            </a:r>
          </a:p>
          <a:p>
            <a:pPr marL="1200150" lvl="2" indent="-285750" algn="just">
              <a:buFontTx/>
              <a:buChar char="-"/>
            </a:pPr>
            <a:r>
              <a:rPr lang="en-GB" smtClean="0"/>
              <a:t>Ký tự: char, nchar, varchar, nvarchar, text</a:t>
            </a:r>
          </a:p>
          <a:p>
            <a:pPr marL="1200150" lvl="2" indent="-285750" algn="just">
              <a:buFontTx/>
              <a:buChar char="-"/>
            </a:pPr>
            <a:r>
              <a:rPr lang="en-GB" smtClean="0"/>
              <a:t>Số: int, numeric, float</a:t>
            </a:r>
          </a:p>
          <a:p>
            <a:pPr marL="1200150" lvl="2" indent="-285750" algn="just">
              <a:buFontTx/>
              <a:buChar char="-"/>
            </a:pPr>
            <a:r>
              <a:rPr lang="en-GB" smtClean="0"/>
              <a:t>Ngày giờ: date, datetime</a:t>
            </a:r>
            <a:endParaRPr lang="en-US"/>
          </a:p>
          <a:p>
            <a:pPr marL="742950" lvl="1" indent="-285750" algn="just">
              <a:buFontTx/>
              <a:buChar char="-"/>
            </a:pPr>
            <a:r>
              <a:rPr lang="en-GB" smtClean="0"/>
              <a:t>Primary key, foreign key, constraint</a:t>
            </a:r>
          </a:p>
          <a:p>
            <a:pPr marL="742950" lvl="1" indent="-285750" algn="just">
              <a:buFontTx/>
              <a:buChar char="-"/>
            </a:pPr>
            <a:r>
              <a:rPr lang="en-GB"/>
              <a:t>Index (cluster index, non-cluster index)</a:t>
            </a:r>
          </a:p>
          <a:p>
            <a:pPr marL="742950" lvl="1" indent="-285750" algn="just">
              <a:buFontTx/>
              <a:buChar char="-"/>
            </a:pPr>
            <a:r>
              <a:rPr lang="en-GB"/>
              <a:t>Data dictionary (db metadata)</a:t>
            </a:r>
          </a:p>
          <a:p>
            <a:pPr marL="742950" lvl="1" indent="-285750" algn="just">
              <a:buFontTx/>
              <a:buChar char="-"/>
            </a:pPr>
            <a:r>
              <a:rPr lang="en-GB"/>
              <a:t>Function, store, </a:t>
            </a:r>
            <a:r>
              <a:rPr lang="en-GB" smtClean="0"/>
              <a:t>package</a:t>
            </a:r>
          </a:p>
          <a:p>
            <a:pPr marL="742950" lvl="1" indent="-285750" algn="just">
              <a:buFontTx/>
              <a:buChar char="-"/>
            </a:pPr>
            <a:r>
              <a:rPr lang="en-GB"/>
              <a:t>User, phân </a:t>
            </a:r>
            <a:r>
              <a:rPr lang="en-GB" smtClean="0"/>
              <a:t>quyền</a:t>
            </a:r>
          </a:p>
          <a:p>
            <a:pPr marL="742950" lvl="1" indent="-285750" algn="just">
              <a:buFontTx/>
              <a:buChar char="-"/>
            </a:pPr>
            <a:r>
              <a:rPr lang="en-GB" smtClean="0"/>
              <a:t>…</a:t>
            </a:r>
            <a:endParaRPr lang="en-GB"/>
          </a:p>
          <a:p>
            <a:pPr marL="742950" lvl="1" indent="-285750" algn="just">
              <a:buFontTx/>
              <a:buChar char="-"/>
            </a:pPr>
            <a:endParaRPr lang="en-GB"/>
          </a:p>
        </p:txBody>
      </p:sp>
      <p:pic>
        <p:nvPicPr>
          <p:cNvPr id="7" name="Picture 2" descr="SQL FOREIGN KEY (With Exampl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7133" y="1248937"/>
            <a:ext cx="4386667" cy="492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95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7</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523220"/>
          </a:xfrm>
          <a:prstGeom prst="rect">
            <a:avLst/>
          </a:prstGeom>
        </p:spPr>
        <p:txBody>
          <a:bodyPr wrap="square">
            <a:spAutoFit/>
          </a:bodyPr>
          <a:lstStyle/>
          <a:p>
            <a:pPr algn="ctr"/>
            <a:r>
              <a:rPr lang="en-US" sz="2800" b="1" smtClean="0">
                <a:solidFill>
                  <a:schemeClr val="bg1"/>
                </a:solidFill>
                <a:latin typeface="Arial" panose="020B0604020202020204" pitchFamily="34" charset="0"/>
                <a:cs typeface="Arial" panose="020B0604020202020204" pitchFamily="34" charset="0"/>
              </a:rPr>
              <a:t>Các nhóm lệnh cơ bản trong SQL</a:t>
            </a:r>
            <a:endParaRPr lang="en-US" sz="2800" b="1">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77005123"/>
              </p:ext>
            </p:extLst>
          </p:nvPr>
        </p:nvGraphicFramePr>
        <p:xfrm>
          <a:off x="1014760" y="999586"/>
          <a:ext cx="10192215" cy="4473433"/>
        </p:xfrm>
        <a:graphic>
          <a:graphicData uri="http://schemas.openxmlformats.org/drawingml/2006/table">
            <a:tbl>
              <a:tblPr firstRow="1" bandRow="1">
                <a:tableStyleId>{5C22544A-7EE6-4342-B048-85BDC9FD1C3A}</a:tableStyleId>
              </a:tblPr>
              <a:tblGrid>
                <a:gridCol w="2372755"/>
                <a:gridCol w="7819460"/>
              </a:tblGrid>
              <a:tr h="3858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effectLst/>
                        </a:rPr>
                        <a:t>Tên lệnh</a:t>
                      </a:r>
                      <a:endParaRPr lang="en-US" sz="1600" b="1" smtClean="0">
                        <a:effectLst/>
                        <a:latin typeface="Arial" panose="020B0604020202020204" pitchFamily="34" charset="0"/>
                        <a:ea typeface="Batang"/>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smtClean="0">
                          <a:effectLst/>
                        </a:rPr>
                        <a:t>Diễn giải</a:t>
                      </a:r>
                      <a:endParaRPr lang="en-US" sz="1600" b="1" smtClean="0">
                        <a:effectLst/>
                        <a:latin typeface="Arial" panose="020B0604020202020204" pitchFamily="34" charset="0"/>
                        <a:ea typeface="Batang"/>
                      </a:endParaRPr>
                    </a:p>
                  </a:txBody>
                  <a:tcPr/>
                </a:tc>
              </a:tr>
              <a:tr h="385825">
                <a:tc>
                  <a:txBody>
                    <a:bodyPr/>
                    <a:lstStyle/>
                    <a:p>
                      <a:r>
                        <a:rPr lang="en-US" sz="1600" smtClean="0">
                          <a:effectLst/>
                        </a:rPr>
                        <a:t>SELECT</a:t>
                      </a:r>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effectLst/>
                        </a:rPr>
                        <a:t>Là lệnh thông dụng nhất, dùng để lấy, xem dữ liệu trong CSDL.</a:t>
                      </a:r>
                      <a:endParaRPr lang="en-US" sz="1600" smtClean="0">
                        <a:effectLst/>
                        <a:latin typeface="Arial" panose="020B0604020202020204" pitchFamily="34" charset="0"/>
                        <a:ea typeface="Batang"/>
                      </a:endParaRPr>
                    </a:p>
                  </a:txBody>
                  <a:tcPr/>
                </a:tc>
              </a:tr>
              <a:tr h="856214">
                <a:tc>
                  <a:txBody>
                    <a:bodyPr/>
                    <a:lstStyle/>
                    <a:p>
                      <a:pPr marL="0" marR="0" indent="0">
                        <a:spcBef>
                          <a:spcPts val="0"/>
                        </a:spcBef>
                        <a:spcAft>
                          <a:spcPts val="0"/>
                        </a:spcAft>
                      </a:pPr>
                      <a:r>
                        <a:rPr lang="en-US" sz="1600" smtClean="0">
                          <a:effectLst/>
                        </a:rPr>
                        <a:t>INSERT</a:t>
                      </a:r>
                    </a:p>
                    <a:p>
                      <a:pPr marL="0" marR="0" indent="0">
                        <a:spcBef>
                          <a:spcPts val="0"/>
                        </a:spcBef>
                        <a:spcAft>
                          <a:spcPts val="0"/>
                        </a:spcAft>
                      </a:pPr>
                      <a:r>
                        <a:rPr lang="en-US" sz="1600" smtClean="0">
                          <a:effectLst/>
                        </a:rPr>
                        <a:t>UPDATE</a:t>
                      </a:r>
                    </a:p>
                    <a:p>
                      <a:pPr marL="0" marR="0" indent="0">
                        <a:spcBef>
                          <a:spcPts val="0"/>
                        </a:spcBef>
                        <a:spcAft>
                          <a:spcPts val="0"/>
                        </a:spcAft>
                      </a:pPr>
                      <a:r>
                        <a:rPr lang="en-US" sz="1600" smtClean="0">
                          <a:effectLst/>
                        </a:rPr>
                        <a:t>DELETE</a:t>
                      </a:r>
                      <a:endParaRPr lang="en-US" sz="1600" smtClean="0">
                        <a:effectLst/>
                        <a:latin typeface="Courier New" panose="02070309020205020404" pitchFamily="49" charset="0"/>
                        <a:ea typeface="Batang"/>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effectLst/>
                        </a:rPr>
                        <a:t>Là 3 lệnh dùng để nhập thêm những row mới, thay đổi nội dung dữ liệu trên các row hay xoá các row trong table.  Những lệnh này được gọi là các lệnh thao tác dữ liệu DML (Data Manipulation Language)</a:t>
                      </a:r>
                      <a:endParaRPr lang="en-US" sz="1600" smtClean="0">
                        <a:effectLst/>
                        <a:latin typeface="Arial" panose="020B0604020202020204" pitchFamily="34" charset="0"/>
                        <a:ea typeface="Batang"/>
                      </a:endParaRPr>
                    </a:p>
                  </a:txBody>
                  <a:tcPr/>
                </a:tc>
              </a:tr>
              <a:tr h="1136459">
                <a:tc>
                  <a:txBody>
                    <a:bodyPr/>
                    <a:lstStyle/>
                    <a:p>
                      <a:pPr marL="0" marR="0" indent="0">
                        <a:spcBef>
                          <a:spcPts val="0"/>
                        </a:spcBef>
                        <a:spcAft>
                          <a:spcPts val="0"/>
                        </a:spcAft>
                      </a:pPr>
                      <a:r>
                        <a:rPr lang="en-US" sz="1600" smtClean="0">
                          <a:effectLst/>
                        </a:rPr>
                        <a:t>CREATE</a:t>
                      </a:r>
                    </a:p>
                    <a:p>
                      <a:pPr marL="0" marR="0" indent="0">
                        <a:spcBef>
                          <a:spcPts val="0"/>
                        </a:spcBef>
                        <a:spcAft>
                          <a:spcPts val="0"/>
                        </a:spcAft>
                      </a:pPr>
                      <a:r>
                        <a:rPr lang="en-US" sz="1600" smtClean="0">
                          <a:effectLst/>
                        </a:rPr>
                        <a:t>ALTER</a:t>
                      </a:r>
                    </a:p>
                    <a:p>
                      <a:pPr marL="0" marR="0" indent="0">
                        <a:spcBef>
                          <a:spcPts val="0"/>
                        </a:spcBef>
                        <a:spcAft>
                          <a:spcPts val="0"/>
                        </a:spcAft>
                      </a:pPr>
                      <a:r>
                        <a:rPr lang="en-US" sz="1600" smtClean="0">
                          <a:effectLst/>
                        </a:rPr>
                        <a:t>DROP</a:t>
                      </a:r>
                    </a:p>
                    <a:p>
                      <a:pPr marL="0" marR="0" indent="0">
                        <a:spcBef>
                          <a:spcPts val="0"/>
                        </a:spcBef>
                        <a:spcAft>
                          <a:spcPts val="0"/>
                        </a:spcAft>
                      </a:pPr>
                      <a:r>
                        <a:rPr lang="en-US" sz="1600" smtClean="0">
                          <a:effectLst/>
                        </a:rPr>
                        <a:t>RENAME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effectLst/>
                        </a:rPr>
                        <a:t>Là các lệnh dùng để thiết lập, thay đổi hay xoá bỏ cấu trúc dữ liệu như là table, view, index. Những lệnh này được gọi là các lệnh định nghĩa dữ liệu DDL (Data Definition Language) </a:t>
                      </a:r>
                      <a:endParaRPr lang="en-US" sz="1600" smtClean="0">
                        <a:effectLst/>
                        <a:latin typeface="Arial" panose="020B0604020202020204" pitchFamily="34" charset="0"/>
                        <a:ea typeface="Batang"/>
                      </a:endParaRPr>
                    </a:p>
                  </a:txBody>
                  <a:tcPr/>
                </a:tc>
              </a:tr>
              <a:tr h="886150">
                <a:tc>
                  <a:txBody>
                    <a:bodyPr/>
                    <a:lstStyle/>
                    <a:p>
                      <a:pPr marL="0" marR="0" indent="0">
                        <a:spcBef>
                          <a:spcPts val="0"/>
                        </a:spcBef>
                        <a:spcAft>
                          <a:spcPts val="0"/>
                        </a:spcAft>
                      </a:pPr>
                      <a:r>
                        <a:rPr lang="en-US" sz="1600" smtClean="0">
                          <a:effectLst/>
                        </a:rPr>
                        <a:t>COMMIT</a:t>
                      </a:r>
                    </a:p>
                    <a:p>
                      <a:pPr marL="0" marR="0" indent="0">
                        <a:spcBef>
                          <a:spcPts val="0"/>
                        </a:spcBef>
                        <a:spcAft>
                          <a:spcPts val="0"/>
                        </a:spcAft>
                      </a:pPr>
                      <a:r>
                        <a:rPr lang="en-US" sz="1600" smtClean="0">
                          <a:effectLst/>
                        </a:rPr>
                        <a:t>ROLLBACK</a:t>
                      </a:r>
                    </a:p>
                    <a:p>
                      <a:pPr marL="0" marR="0" indent="0">
                        <a:spcBef>
                          <a:spcPts val="0"/>
                        </a:spcBef>
                        <a:spcAft>
                          <a:spcPts val="0"/>
                        </a:spcAft>
                      </a:pPr>
                      <a:r>
                        <a:rPr lang="en-US" sz="1600" smtClean="0">
                          <a:effectLst/>
                        </a:rPr>
                        <a:t>SAVE POINT</a:t>
                      </a:r>
                      <a:endParaRPr lang="en-US" sz="1600" smtClean="0">
                        <a:effectLst/>
                        <a:latin typeface="Courier New" panose="02070309020205020404" pitchFamily="49" charset="0"/>
                        <a:ea typeface="Batang"/>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effectLst/>
                        </a:rPr>
                        <a:t>Quản lý việc thay đổi dữ liệu bằng các lệnh DML. Việc thay đổi dữ liệu có thể được  nhóm lại thành các transaction.</a:t>
                      </a:r>
                      <a:endParaRPr lang="en-US" sz="1600" smtClean="0">
                        <a:effectLst/>
                        <a:latin typeface="Arial" panose="020B0604020202020204" pitchFamily="34" charset="0"/>
                        <a:ea typeface="Batang"/>
                      </a:endParaRPr>
                    </a:p>
                    <a:p>
                      <a:endParaRPr lang="en-US" sz="1600"/>
                    </a:p>
                  </a:txBody>
                  <a:tcPr/>
                </a:tc>
              </a:tr>
              <a:tr h="717395">
                <a:tc>
                  <a:txBody>
                    <a:bodyPr/>
                    <a:lstStyle/>
                    <a:p>
                      <a:pPr marL="0" marR="0" indent="0">
                        <a:spcBef>
                          <a:spcPts val="0"/>
                        </a:spcBef>
                        <a:spcAft>
                          <a:spcPts val="0"/>
                        </a:spcAft>
                      </a:pPr>
                      <a:r>
                        <a:rPr lang="en-US" sz="1600" smtClean="0">
                          <a:effectLst/>
                        </a:rPr>
                        <a:t>GRANT</a:t>
                      </a:r>
                    </a:p>
                    <a:p>
                      <a:pPr marL="0" marR="0" indent="0">
                        <a:spcBef>
                          <a:spcPts val="0"/>
                        </a:spcBef>
                        <a:spcAft>
                          <a:spcPts val="0"/>
                        </a:spcAft>
                      </a:pPr>
                      <a:r>
                        <a:rPr lang="en-US" sz="1600" smtClean="0">
                          <a:effectLst/>
                        </a:rPr>
                        <a:t>REVOKE</a:t>
                      </a:r>
                      <a:endParaRPr lang="en-US" sz="1600" smtClean="0">
                        <a:effectLst/>
                        <a:latin typeface="Courier New" panose="02070309020205020404" pitchFamily="49" charset="0"/>
                        <a:ea typeface="Batang"/>
                        <a:cs typeface="Times New Roman" panose="02020603050405020304" pitchFamily="18" charset="0"/>
                      </a:endParaRPr>
                    </a:p>
                    <a:p>
                      <a:endParaRPr lang="en-US" sz="16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effectLst/>
                        </a:rPr>
                        <a:t>2 lệnh này dùng để gán hoặc huỷ các quyền truy nhập vào CSDL Oracle và các cấu trúc bên trong nó. Những lệnh này được gọi là các lệnh điều khiển dữ liệu DCL (Data Control Language)</a:t>
                      </a:r>
                      <a:endParaRPr lang="en-US" sz="1600" smtClean="0">
                        <a:effectLst/>
                        <a:latin typeface="Arial" panose="020B0604020202020204" pitchFamily="34" charset="0"/>
                        <a:ea typeface="Batang"/>
                      </a:endParaRPr>
                    </a:p>
                  </a:txBody>
                  <a:tcPr/>
                </a:tc>
              </a:tr>
            </a:tbl>
          </a:graphicData>
        </a:graphic>
      </p:graphicFrame>
    </p:spTree>
    <p:extLst>
      <p:ext uri="{BB962C8B-B14F-4D97-AF65-F5344CB8AC3E}">
        <p14:creationId xmlns:p14="http://schemas.microsoft.com/office/powerpoint/2010/main" val="28010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8</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523220"/>
          </a:xfrm>
          <a:prstGeom prst="rect">
            <a:avLst/>
          </a:prstGeom>
        </p:spPr>
        <p:txBody>
          <a:bodyPr wrap="square">
            <a:spAutoFit/>
          </a:bodyPr>
          <a:lstStyle/>
          <a:p>
            <a:pPr algn="ctr"/>
            <a:r>
              <a:rPr lang="en-US" sz="2800" b="1">
                <a:solidFill>
                  <a:schemeClr val="bg1"/>
                </a:solidFill>
                <a:latin typeface="Arial" panose="020B0604020202020204" pitchFamily="34" charset="0"/>
                <a:cs typeface="Arial" panose="020B0604020202020204" pitchFamily="34" charset="0"/>
              </a:rPr>
              <a:t>Truy vấn dữ liệu - </a:t>
            </a:r>
            <a:r>
              <a:rPr lang="en-US" sz="2800" b="1" smtClean="0">
                <a:solidFill>
                  <a:schemeClr val="bg1"/>
                </a:solidFill>
                <a:latin typeface="Arial" panose="020B0604020202020204" pitchFamily="34" charset="0"/>
                <a:cs typeface="Arial" panose="020B0604020202020204" pitchFamily="34" charset="0"/>
              </a:rPr>
              <a:t>SELECT</a:t>
            </a:r>
            <a:endParaRPr lang="en-US" sz="2800" b="1">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856130" y="1139321"/>
            <a:ext cx="2735130"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mtClean="0"/>
              <a:t>Thứ tự viết câu Select:</a:t>
            </a:r>
          </a:p>
          <a:p>
            <a:pPr lvl="1">
              <a:lnSpc>
                <a:spcPct val="150000"/>
              </a:lnSpc>
            </a:pPr>
            <a:r>
              <a:rPr lang="en-GB" smtClean="0"/>
              <a:t>1. </a:t>
            </a:r>
            <a:r>
              <a:rPr lang="en-GB"/>
              <a:t>SELECT</a:t>
            </a:r>
          </a:p>
          <a:p>
            <a:pPr lvl="1">
              <a:lnSpc>
                <a:spcPct val="150000"/>
              </a:lnSpc>
            </a:pPr>
            <a:r>
              <a:rPr lang="en-GB"/>
              <a:t>2. FROM</a:t>
            </a:r>
          </a:p>
          <a:p>
            <a:pPr lvl="1">
              <a:lnSpc>
                <a:spcPct val="150000"/>
              </a:lnSpc>
            </a:pPr>
            <a:r>
              <a:rPr lang="en-GB"/>
              <a:t>3. WHERE</a:t>
            </a:r>
          </a:p>
          <a:p>
            <a:pPr lvl="1">
              <a:lnSpc>
                <a:spcPct val="150000"/>
              </a:lnSpc>
            </a:pPr>
            <a:r>
              <a:rPr lang="en-GB"/>
              <a:t>4. GROUP BY</a:t>
            </a:r>
          </a:p>
          <a:p>
            <a:pPr lvl="1">
              <a:lnSpc>
                <a:spcPct val="150000"/>
              </a:lnSpc>
            </a:pPr>
            <a:r>
              <a:rPr lang="en-GB"/>
              <a:t>5. HAVING</a:t>
            </a:r>
          </a:p>
          <a:p>
            <a:pPr lvl="1">
              <a:lnSpc>
                <a:spcPct val="150000"/>
              </a:lnSpc>
            </a:pPr>
            <a:r>
              <a:rPr lang="en-GB"/>
              <a:t>6. ORDER BY</a:t>
            </a:r>
            <a:endParaRPr lang="en-US"/>
          </a:p>
        </p:txBody>
      </p:sp>
      <p:sp>
        <p:nvSpPr>
          <p:cNvPr id="7" name="TextBox 6"/>
          <p:cNvSpPr txBox="1"/>
          <p:nvPr/>
        </p:nvSpPr>
        <p:spPr>
          <a:xfrm>
            <a:off x="3587675" y="1139320"/>
            <a:ext cx="6147339"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mtClean="0"/>
              <a:t>Thứ tự thực hiện câu Select:</a:t>
            </a:r>
          </a:p>
          <a:p>
            <a:pPr lvl="1">
              <a:lnSpc>
                <a:spcPct val="150000"/>
              </a:lnSpc>
            </a:pPr>
            <a:r>
              <a:rPr lang="en-GB" smtClean="0"/>
              <a:t>1</a:t>
            </a:r>
            <a:r>
              <a:rPr lang="en-GB"/>
              <a:t>. FROM</a:t>
            </a:r>
          </a:p>
          <a:p>
            <a:pPr lvl="1">
              <a:lnSpc>
                <a:spcPct val="150000"/>
              </a:lnSpc>
            </a:pPr>
            <a:r>
              <a:rPr lang="en-GB"/>
              <a:t>2. </a:t>
            </a:r>
            <a:r>
              <a:rPr lang="en-GB" smtClean="0"/>
              <a:t>ON</a:t>
            </a:r>
          </a:p>
          <a:p>
            <a:pPr lvl="1">
              <a:lnSpc>
                <a:spcPct val="150000"/>
              </a:lnSpc>
            </a:pPr>
            <a:r>
              <a:rPr lang="en-GB" smtClean="0"/>
              <a:t>3. JOIN</a:t>
            </a:r>
          </a:p>
          <a:p>
            <a:pPr lvl="1">
              <a:lnSpc>
                <a:spcPct val="150000"/>
              </a:lnSpc>
            </a:pPr>
            <a:r>
              <a:rPr lang="en-GB" smtClean="0"/>
              <a:t>4. WHERE</a:t>
            </a:r>
          </a:p>
          <a:p>
            <a:pPr lvl="1">
              <a:lnSpc>
                <a:spcPct val="150000"/>
              </a:lnSpc>
            </a:pPr>
            <a:r>
              <a:rPr lang="en-GB"/>
              <a:t>5</a:t>
            </a:r>
            <a:r>
              <a:rPr lang="en-GB" smtClean="0"/>
              <a:t>. </a:t>
            </a:r>
            <a:r>
              <a:rPr lang="en-GB"/>
              <a:t>GROUP </a:t>
            </a:r>
            <a:r>
              <a:rPr lang="en-GB" smtClean="0"/>
              <a:t>BY</a:t>
            </a:r>
          </a:p>
          <a:p>
            <a:pPr lvl="1">
              <a:lnSpc>
                <a:spcPct val="150000"/>
              </a:lnSpc>
            </a:pPr>
            <a:r>
              <a:rPr lang="en-GB"/>
              <a:t>6. GROUPING SETS or WITH CUBE or WITH ROLLUP</a:t>
            </a:r>
          </a:p>
          <a:p>
            <a:pPr lvl="1">
              <a:lnSpc>
                <a:spcPct val="150000"/>
              </a:lnSpc>
            </a:pPr>
            <a:r>
              <a:rPr lang="en-GB"/>
              <a:t>7</a:t>
            </a:r>
            <a:r>
              <a:rPr lang="en-GB" smtClean="0"/>
              <a:t>. </a:t>
            </a:r>
            <a:r>
              <a:rPr lang="en-GB"/>
              <a:t>HAVING</a:t>
            </a:r>
          </a:p>
          <a:p>
            <a:pPr lvl="1">
              <a:lnSpc>
                <a:spcPct val="150000"/>
              </a:lnSpc>
            </a:pPr>
            <a:r>
              <a:rPr lang="en-GB"/>
              <a:t>8</a:t>
            </a:r>
            <a:r>
              <a:rPr lang="en-GB" smtClean="0"/>
              <a:t>. SELECT</a:t>
            </a:r>
          </a:p>
          <a:p>
            <a:pPr lvl="1">
              <a:lnSpc>
                <a:spcPct val="150000"/>
              </a:lnSpc>
            </a:pPr>
            <a:r>
              <a:rPr lang="en-GB" smtClean="0"/>
              <a:t>9. DISTINCT</a:t>
            </a:r>
            <a:endParaRPr lang="en-GB"/>
          </a:p>
          <a:p>
            <a:pPr lvl="1">
              <a:lnSpc>
                <a:spcPct val="150000"/>
              </a:lnSpc>
            </a:pPr>
            <a:r>
              <a:rPr lang="en-GB" smtClean="0"/>
              <a:t>10. </a:t>
            </a:r>
            <a:r>
              <a:rPr lang="en-GB"/>
              <a:t>ORDER </a:t>
            </a:r>
            <a:r>
              <a:rPr lang="en-GB" smtClean="0"/>
              <a:t>BY</a:t>
            </a:r>
          </a:p>
          <a:p>
            <a:pPr lvl="1">
              <a:lnSpc>
                <a:spcPct val="150000"/>
              </a:lnSpc>
            </a:pPr>
            <a:r>
              <a:rPr lang="en-GB" smtClean="0"/>
              <a:t>11. TOP</a:t>
            </a:r>
            <a:endParaRPr lang="en-US"/>
          </a:p>
        </p:txBody>
      </p:sp>
      <p:cxnSp>
        <p:nvCxnSpPr>
          <p:cNvPr id="8" name="Straight Connector 7"/>
          <p:cNvCxnSpPr/>
          <p:nvPr/>
        </p:nvCxnSpPr>
        <p:spPr>
          <a:xfrm>
            <a:off x="3485476" y="1010231"/>
            <a:ext cx="0" cy="35607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EFE324A-832C-4639-A318-F9ED4BBDC295}" type="slidenum">
              <a:rPr lang="en-US" smtClean="0"/>
              <a:t>9</a:t>
            </a:fld>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8173" y="6314858"/>
            <a:ext cx="796636" cy="448107"/>
          </a:xfrm>
          <a:prstGeom prst="rect">
            <a:avLst/>
          </a:prstGeom>
        </p:spPr>
      </p:pic>
      <p:sp>
        <p:nvSpPr>
          <p:cNvPr id="4" name="AutoShape 2" descr="https://images.viblo.asia/cfad4c40-5d5e-4979-9c94-a1eb7d850568.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0" y="179162"/>
            <a:ext cx="11353800" cy="523220"/>
          </a:xfrm>
          <a:prstGeom prst="rect">
            <a:avLst/>
          </a:prstGeom>
        </p:spPr>
        <p:txBody>
          <a:bodyPr wrap="square">
            <a:spAutoFit/>
          </a:bodyPr>
          <a:lstStyle/>
          <a:p>
            <a:pPr algn="ctr"/>
            <a:r>
              <a:rPr lang="en-US" sz="2800" b="1" smtClean="0">
                <a:solidFill>
                  <a:schemeClr val="bg1"/>
                </a:solidFill>
                <a:latin typeface="Arial" panose="020B0604020202020204" pitchFamily="34" charset="0"/>
                <a:cs typeface="Arial" panose="020B0604020202020204" pitchFamily="34" charset="0"/>
              </a:rPr>
              <a:t>SELECT JOIN</a:t>
            </a:r>
            <a:endParaRPr lang="en-US" sz="2800" b="1">
              <a:solidFill>
                <a:schemeClr val="bg1"/>
              </a:solidFill>
              <a:latin typeface="Arial" panose="020B0604020202020204" pitchFamily="34" charset="0"/>
              <a:cs typeface="Arial" panose="020B0604020202020204" pitchFamily="34" charset="0"/>
            </a:endParaRPr>
          </a:p>
        </p:txBody>
      </p:sp>
      <p:pic>
        <p:nvPicPr>
          <p:cNvPr id="6" name="Picture 4" descr="SQL Join Types Explained in Visua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826" y="927917"/>
            <a:ext cx="7622347" cy="5002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79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6275</TotalTime>
  <Words>895</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Batang</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phucnv</cp:lastModifiedBy>
  <cp:revision>523</cp:revision>
  <dcterms:created xsi:type="dcterms:W3CDTF">2021-11-04T02:04:58Z</dcterms:created>
  <dcterms:modified xsi:type="dcterms:W3CDTF">2022-09-28T12:56:26Z</dcterms:modified>
</cp:coreProperties>
</file>