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60" r:id="rId5"/>
    <p:sldId id="281" r:id="rId6"/>
    <p:sldId id="287" r:id="rId7"/>
    <p:sldId id="320" r:id="rId8"/>
    <p:sldId id="321" r:id="rId9"/>
    <p:sldId id="323" r:id="rId10"/>
    <p:sldId id="324" r:id="rId11"/>
    <p:sldId id="322" r:id="rId12"/>
    <p:sldId id="325" r:id="rId13"/>
    <p:sldId id="326" r:id="rId14"/>
    <p:sldId id="331" r:id="rId15"/>
    <p:sldId id="304" r:id="rId16"/>
    <p:sldId id="327" r:id="rId17"/>
    <p:sldId id="332" r:id="rId18"/>
    <p:sldId id="333" r:id="rId19"/>
    <p:sldId id="334" r:id="rId20"/>
    <p:sldId id="335" r:id="rId21"/>
    <p:sldId id="336" r:id="rId22"/>
    <p:sldId id="337" r:id="rId23"/>
    <p:sldId id="328" r:id="rId24"/>
    <p:sldId id="339" r:id="rId25"/>
    <p:sldId id="340" r:id="rId26"/>
    <p:sldId id="341" r:id="rId27"/>
    <p:sldId id="342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A1D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264" y="64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DC3F5-FFCF-4628-9C49-0CF955A63F71}" type="doc">
      <dgm:prSet loTypeId="urn:microsoft.com/office/officeart/2008/layout/VerticalCurvedList#2" loCatId="list" qsTypeId="urn:microsoft.com/office/officeart/2005/8/quickstyle/3d1#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1B06347-98ED-4D69-B312-76BE5717F4BE}">
      <dgm:prSet custT="1"/>
      <dgm:spPr/>
      <dgm:t>
        <a:bodyPr/>
        <a:lstStyle/>
        <a:p>
          <a:endParaRPr lang="en-US" sz="2000" b="0" i="0"/>
        </a:p>
      </dgm:t>
    </dgm:pt>
    <dgm:pt modelId="{40B6EFFD-DF5F-4FC2-9050-585F90F14DF4}" cxnId="{C776AE58-5FFC-462B-8F65-3E644EB2E889}" type="parTrans">
      <dgm:prSet/>
      <dgm:spPr/>
      <dgm:t>
        <a:bodyPr/>
        <a:lstStyle/>
        <a:p>
          <a:endParaRPr lang="en-US" sz="2000"/>
        </a:p>
      </dgm:t>
    </dgm:pt>
    <dgm:pt modelId="{61BA75AB-BDE0-4BB5-A35B-575F1893C84A}" cxnId="{C776AE58-5FFC-462B-8F65-3E644EB2E889}" type="sibTrans">
      <dgm:prSet/>
      <dgm:spPr/>
      <dgm:t>
        <a:bodyPr/>
        <a:lstStyle/>
        <a:p>
          <a:endParaRPr lang="en-US" sz="2000"/>
        </a:p>
      </dgm:t>
    </dgm:pt>
    <dgm:pt modelId="{765ED42D-701B-49CE-A54B-03B6F5118205}">
      <dgm:prSet phldrT="[Text]" custT="1"/>
      <dgm:spPr/>
      <dgm:t>
        <a:bodyPr/>
        <a:lstStyle/>
        <a:p>
          <a:endParaRPr lang="en-US" sz="2000" b="0" i="0" dirty="0"/>
        </a:p>
      </dgm:t>
    </dgm:pt>
    <dgm:pt modelId="{57D2E565-3F8F-4DCE-9909-5F215F4394FC}" cxnId="{38D2AC54-3159-45C2-990A-F1AC745040EE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491FC-30DA-446B-9D13-F2828EF4E5C0}" cxnId="{38D2AC54-3159-45C2-990A-F1AC745040EE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DB97D-8168-4237-B77D-2B68BE8E1E53}">
      <dgm:prSet phldrT="[Text]" custT="1"/>
      <dgm:spPr/>
      <dgm:t>
        <a:bodyPr/>
        <a:lstStyle/>
        <a:p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Data Warehouse</a:t>
          </a:r>
        </a:p>
      </dgm:t>
    </dgm:pt>
    <dgm:pt modelId="{889D7198-6B40-4188-BA2A-94A206DE4A95}" cxnId="{B1F57972-A667-4B6F-A144-2528173A1842}" type="parTrans">
      <dgm:prSet/>
      <dgm:spPr/>
      <dgm:t>
        <a:bodyPr/>
        <a:lstStyle/>
        <a:p>
          <a:endParaRPr lang="en-US" sz="2000"/>
        </a:p>
      </dgm:t>
    </dgm:pt>
    <dgm:pt modelId="{2897863A-3112-4C49-8696-137A93B4D190}" cxnId="{B1F57972-A667-4B6F-A144-2528173A1842}" type="sibTrans">
      <dgm:prSet/>
      <dgm:spPr/>
      <dgm:t>
        <a:bodyPr/>
        <a:lstStyle/>
        <a:p>
          <a:endParaRPr lang="en-US" sz="2000"/>
        </a:p>
      </dgm:t>
    </dgm:pt>
    <dgm:pt modelId="{D4E318DB-1616-401D-B649-9A806286354F}">
      <dgm:prSet phldrT="[Text]" custT="1"/>
      <dgm:spPr/>
      <dgm:t>
        <a:bodyPr/>
        <a:lstStyle/>
        <a:p>
          <a:endParaRPr lang="en-US" sz="2000" b="0" i="0" dirty="0"/>
        </a:p>
      </dgm:t>
    </dgm:pt>
    <dgm:pt modelId="{953C7784-553E-4A72-9E79-BF7F847B12A8}" cxnId="{0930ED40-DA98-4ADF-B9A9-F499DF49328A}" type="parTrans">
      <dgm:prSet/>
      <dgm:spPr/>
      <dgm:t>
        <a:bodyPr/>
        <a:lstStyle/>
        <a:p>
          <a:endParaRPr lang="en-US" sz="2000"/>
        </a:p>
      </dgm:t>
    </dgm:pt>
    <dgm:pt modelId="{6E4EE620-6341-42D1-84EA-A99D5B036816}" cxnId="{0930ED40-DA98-4ADF-B9A9-F499DF49328A}" type="sibTrans">
      <dgm:prSet/>
      <dgm:spPr/>
      <dgm:t>
        <a:bodyPr/>
        <a:lstStyle/>
        <a:p>
          <a:endParaRPr lang="en-US" sz="2000"/>
        </a:p>
      </dgm:t>
    </dgm:pt>
    <dgm:pt modelId="{AA4E2953-23A4-45F6-B1CC-4653EA33C191}">
      <dgm:prSet phldrT="[Text]" custT="1"/>
      <dgm:spPr/>
      <dgm:t>
        <a:bodyPr/>
        <a:lstStyle/>
        <a:p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ETL </a:t>
          </a:r>
        </a:p>
      </dgm:t>
    </dgm:pt>
    <dgm:pt modelId="{011CF3D5-6301-47D1-879F-36E31B0ED589}" cxnId="{26819F73-6E66-4888-8355-C754160AF8C5}" type="parTrans">
      <dgm:prSet/>
      <dgm:spPr/>
      <dgm:t>
        <a:bodyPr/>
        <a:lstStyle/>
        <a:p>
          <a:endParaRPr lang="en-US" sz="2000"/>
        </a:p>
      </dgm:t>
    </dgm:pt>
    <dgm:pt modelId="{E9031591-99CF-4ABC-88AD-52690EA660E1}" cxnId="{26819F73-6E66-4888-8355-C754160AF8C5}" type="sibTrans">
      <dgm:prSet/>
      <dgm:spPr/>
      <dgm:t>
        <a:bodyPr/>
        <a:lstStyle/>
        <a:p>
          <a:endParaRPr lang="en-US" sz="2000"/>
        </a:p>
      </dgm:t>
    </dgm:pt>
    <dgm:pt modelId="{BC66DEFF-1632-4D08-83DB-4DEA7ED479F9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DWH - ETL </a:t>
          </a:r>
        </a:p>
      </dgm:t>
    </dgm:pt>
    <dgm:pt modelId="{355B4E47-D6C8-4AE5-8226-99075ACB659C}" cxnId="{3C96C6B1-4E87-4DD6-89AE-B6306E188548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06F38-2E27-40F1-AA13-ED66652615BB}" cxnId="{3C96C6B1-4E87-4DD6-89AE-B6306E188548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2E217-6054-4191-8FBA-E4AE2F5B596E}" type="pres">
      <dgm:prSet presAssocID="{969DC3F5-FFCF-4628-9C49-0CF955A63F71}" presName="Name0" presStyleCnt="0">
        <dgm:presLayoutVars>
          <dgm:chMax val="7"/>
          <dgm:chPref val="7"/>
          <dgm:dir/>
        </dgm:presLayoutVars>
      </dgm:prSet>
      <dgm:spPr/>
    </dgm:pt>
    <dgm:pt modelId="{D71FD251-9640-4FA4-990A-E75F68114323}" type="pres">
      <dgm:prSet presAssocID="{969DC3F5-FFCF-4628-9C49-0CF955A63F71}" presName="Name1" presStyleCnt="0"/>
      <dgm:spPr/>
    </dgm:pt>
    <dgm:pt modelId="{1A081858-C8CE-4B79-90ED-6E73C827DAEB}" type="pres">
      <dgm:prSet presAssocID="{969DC3F5-FFCF-4628-9C49-0CF955A63F71}" presName="cycle" presStyleCnt="0"/>
      <dgm:spPr/>
    </dgm:pt>
    <dgm:pt modelId="{4D718AE4-54E6-4514-AE0F-4DEC0E8228AF}" type="pres">
      <dgm:prSet presAssocID="{969DC3F5-FFCF-4628-9C49-0CF955A63F71}" presName="srcNode" presStyleLbl="node1" presStyleIdx="0" presStyleCnt="6"/>
      <dgm:spPr/>
    </dgm:pt>
    <dgm:pt modelId="{ED28BA54-AC82-4A6F-BE30-AA25E7B1C5B8}" type="pres">
      <dgm:prSet presAssocID="{969DC3F5-FFCF-4628-9C49-0CF955A63F71}" presName="conn" presStyleLbl="parChTrans1D2" presStyleIdx="0" presStyleCnt="1"/>
      <dgm:spPr/>
    </dgm:pt>
    <dgm:pt modelId="{C7A88F8A-87E5-4AF1-BED3-AD3618CA6642}" type="pres">
      <dgm:prSet presAssocID="{969DC3F5-FFCF-4628-9C49-0CF955A63F71}" presName="extraNode" presStyleLbl="node1" presStyleIdx="0" presStyleCnt="6"/>
      <dgm:spPr/>
    </dgm:pt>
    <dgm:pt modelId="{AD582617-7393-40D4-8C9D-A59374BBB319}" type="pres">
      <dgm:prSet presAssocID="{969DC3F5-FFCF-4628-9C49-0CF955A63F71}" presName="dstNode" presStyleLbl="node1" presStyleIdx="0" presStyleCnt="6"/>
      <dgm:spPr/>
    </dgm:pt>
    <dgm:pt modelId="{8BE70C21-E52A-4CDF-86A7-9778EE69EFB1}" type="pres">
      <dgm:prSet presAssocID="{BC66DEFF-1632-4D08-83DB-4DEA7ED479F9}" presName="text_1" presStyleLbl="node1" presStyleIdx="0" presStyleCnt="6">
        <dgm:presLayoutVars>
          <dgm:bulletEnabled val="1"/>
        </dgm:presLayoutVars>
      </dgm:prSet>
      <dgm:spPr/>
    </dgm:pt>
    <dgm:pt modelId="{67E34ED1-7213-40B7-A6E6-B178976DA9EA}" type="pres">
      <dgm:prSet presAssocID="{BC66DEFF-1632-4D08-83DB-4DEA7ED479F9}" presName="accent_1" presStyleCnt="0"/>
      <dgm:spPr/>
    </dgm:pt>
    <dgm:pt modelId="{34F9CDC6-485D-41F7-84C7-A306A8ED9888}" type="pres">
      <dgm:prSet presAssocID="{BC66DEFF-1632-4D08-83DB-4DEA7ED479F9}" presName="accentRepeatNode" presStyleLbl="solidFgAcc1" presStyleIdx="0" presStyleCnt="6"/>
      <dgm:spPr/>
    </dgm:pt>
    <dgm:pt modelId="{3864E7E4-4648-4526-A980-83FE5FE0F45E}" type="pres">
      <dgm:prSet presAssocID="{A23DB97D-8168-4237-B77D-2B68BE8E1E53}" presName="text_2" presStyleLbl="node1" presStyleIdx="1" presStyleCnt="6">
        <dgm:presLayoutVars>
          <dgm:bulletEnabled val="1"/>
        </dgm:presLayoutVars>
      </dgm:prSet>
      <dgm:spPr/>
    </dgm:pt>
    <dgm:pt modelId="{682F9A7C-2442-4917-8966-998999D88A16}" type="pres">
      <dgm:prSet presAssocID="{A23DB97D-8168-4237-B77D-2B68BE8E1E53}" presName="accent_2" presStyleCnt="0"/>
      <dgm:spPr/>
    </dgm:pt>
    <dgm:pt modelId="{67A0D5C6-9593-4056-AC03-682FA5BAA012}" type="pres">
      <dgm:prSet presAssocID="{A23DB97D-8168-4237-B77D-2B68BE8E1E53}" presName="accentRepeatNode" presStyleLbl="solidFgAcc1" presStyleIdx="1" presStyleCnt="6"/>
      <dgm:spPr/>
    </dgm:pt>
    <dgm:pt modelId="{DCB34D92-A3CA-438F-A80D-0FE4FA1C86E4}" type="pres">
      <dgm:prSet presAssocID="{AA4E2953-23A4-45F6-B1CC-4653EA33C191}" presName="text_3" presStyleLbl="node1" presStyleIdx="2" presStyleCnt="6">
        <dgm:presLayoutVars>
          <dgm:bulletEnabled val="1"/>
        </dgm:presLayoutVars>
      </dgm:prSet>
      <dgm:spPr/>
    </dgm:pt>
    <dgm:pt modelId="{B5257AC4-2DE0-4FF5-B9D9-4F36A072C7B0}" type="pres">
      <dgm:prSet presAssocID="{AA4E2953-23A4-45F6-B1CC-4653EA33C191}" presName="accent_3" presStyleCnt="0"/>
      <dgm:spPr/>
    </dgm:pt>
    <dgm:pt modelId="{B3A1DA42-E389-4131-A0C7-889016ABBF7E}" type="pres">
      <dgm:prSet presAssocID="{AA4E2953-23A4-45F6-B1CC-4653EA33C191}" presName="accentRepeatNode" presStyleLbl="solidFgAcc1" presStyleIdx="2" presStyleCnt="6"/>
      <dgm:spPr/>
    </dgm:pt>
    <dgm:pt modelId="{CA7D4260-CAC7-4EA8-A1FB-2A6BA3AB2FF5}" type="pres">
      <dgm:prSet presAssocID="{765ED42D-701B-49CE-A54B-03B6F5118205}" presName="text_4" presStyleLbl="node1" presStyleIdx="3" presStyleCnt="6">
        <dgm:presLayoutVars>
          <dgm:bulletEnabled val="1"/>
        </dgm:presLayoutVars>
      </dgm:prSet>
      <dgm:spPr/>
    </dgm:pt>
    <dgm:pt modelId="{41A7B703-E148-4832-9E8F-B62BBF026BA6}" type="pres">
      <dgm:prSet presAssocID="{765ED42D-701B-49CE-A54B-03B6F5118205}" presName="accent_4" presStyleCnt="0"/>
      <dgm:spPr/>
    </dgm:pt>
    <dgm:pt modelId="{6445F65C-926F-4C72-9586-829AF4A95DC8}" type="pres">
      <dgm:prSet presAssocID="{765ED42D-701B-49CE-A54B-03B6F5118205}" presName="accentRepeatNode" presStyleLbl="solidFgAcc1" presStyleIdx="3" presStyleCnt="6"/>
      <dgm:spPr/>
    </dgm:pt>
    <dgm:pt modelId="{3A74C5E7-2882-4C4E-BA28-BCC9A7CB04B8}" type="pres">
      <dgm:prSet presAssocID="{D4E318DB-1616-401D-B649-9A806286354F}" presName="text_5" presStyleLbl="node1" presStyleIdx="4" presStyleCnt="6">
        <dgm:presLayoutVars>
          <dgm:bulletEnabled val="1"/>
        </dgm:presLayoutVars>
      </dgm:prSet>
      <dgm:spPr/>
    </dgm:pt>
    <dgm:pt modelId="{3E2D4D34-2041-4B09-A12E-EB2F0D781979}" type="pres">
      <dgm:prSet presAssocID="{D4E318DB-1616-401D-B649-9A806286354F}" presName="accent_5" presStyleCnt="0"/>
      <dgm:spPr/>
    </dgm:pt>
    <dgm:pt modelId="{746CCD20-C2FF-401A-BE0F-A9DAA073E3AF}" type="pres">
      <dgm:prSet presAssocID="{D4E318DB-1616-401D-B649-9A806286354F}" presName="accentRepeatNode" presStyleLbl="solidFgAcc1" presStyleIdx="4" presStyleCnt="6"/>
      <dgm:spPr/>
    </dgm:pt>
    <dgm:pt modelId="{D8D0A957-3410-466F-8D18-6B1CD5B2EA17}" type="pres">
      <dgm:prSet presAssocID="{01B06347-98ED-4D69-B312-76BE5717F4BE}" presName="text_6" presStyleLbl="node1" presStyleIdx="5" presStyleCnt="6">
        <dgm:presLayoutVars>
          <dgm:bulletEnabled val="1"/>
        </dgm:presLayoutVars>
      </dgm:prSet>
      <dgm:spPr/>
    </dgm:pt>
    <dgm:pt modelId="{DAD02BAE-F4B3-42CA-836C-E1798A378C2A}" type="pres">
      <dgm:prSet presAssocID="{01B06347-98ED-4D69-B312-76BE5717F4BE}" presName="accent_6" presStyleCnt="0"/>
      <dgm:spPr/>
    </dgm:pt>
    <dgm:pt modelId="{BE34A9E9-1A1B-4907-AFC7-6335B607B1CE}" type="pres">
      <dgm:prSet presAssocID="{01B06347-98ED-4D69-B312-76BE5717F4BE}" presName="accentRepeatNode" presStyleLbl="solidFgAcc1" presStyleIdx="5" presStyleCnt="6"/>
      <dgm:spPr/>
    </dgm:pt>
  </dgm:ptLst>
  <dgm:cxnLst>
    <dgm:cxn modelId="{F5E3DE25-B577-408D-9643-D80D7990DE95}" type="presOf" srcId="{D4E318DB-1616-401D-B649-9A806286354F}" destId="{3A74C5E7-2882-4C4E-BA28-BCC9A7CB04B8}" srcOrd="0" destOrd="0" presId="urn:microsoft.com/office/officeart/2008/layout/VerticalCurvedList#2"/>
    <dgm:cxn modelId="{0930ED40-DA98-4ADF-B9A9-F499DF49328A}" srcId="{969DC3F5-FFCF-4628-9C49-0CF955A63F71}" destId="{D4E318DB-1616-401D-B649-9A806286354F}" srcOrd="4" destOrd="0" parTransId="{953C7784-553E-4A72-9E79-BF7F847B12A8}" sibTransId="{6E4EE620-6341-42D1-84EA-A99D5B036816}"/>
    <dgm:cxn modelId="{6538795D-902F-424B-AF5C-7CB81B5535F1}" type="presOf" srcId="{765ED42D-701B-49CE-A54B-03B6F5118205}" destId="{CA7D4260-CAC7-4EA8-A1FB-2A6BA3AB2FF5}" srcOrd="0" destOrd="0" presId="urn:microsoft.com/office/officeart/2008/layout/VerticalCurvedList#2"/>
    <dgm:cxn modelId="{B1F57972-A667-4B6F-A144-2528173A1842}" srcId="{969DC3F5-FFCF-4628-9C49-0CF955A63F71}" destId="{A23DB97D-8168-4237-B77D-2B68BE8E1E53}" srcOrd="1" destOrd="0" parTransId="{889D7198-6B40-4188-BA2A-94A206DE4A95}" sibTransId="{2897863A-3112-4C49-8696-137A93B4D190}"/>
    <dgm:cxn modelId="{26819F73-6E66-4888-8355-C754160AF8C5}" srcId="{969DC3F5-FFCF-4628-9C49-0CF955A63F71}" destId="{AA4E2953-23A4-45F6-B1CC-4653EA33C191}" srcOrd="2" destOrd="0" parTransId="{011CF3D5-6301-47D1-879F-36E31B0ED589}" sibTransId="{E9031591-99CF-4ABC-88AD-52690EA660E1}"/>
    <dgm:cxn modelId="{38D2AC54-3159-45C2-990A-F1AC745040EE}" srcId="{969DC3F5-FFCF-4628-9C49-0CF955A63F71}" destId="{765ED42D-701B-49CE-A54B-03B6F5118205}" srcOrd="3" destOrd="0" parTransId="{955491FC-30DA-446B-9D13-F2828EF4E5C0}" sibTransId="{57D2E565-3F8F-4DCE-9909-5F215F4394FC}"/>
    <dgm:cxn modelId="{C776AE58-5FFC-462B-8F65-3E644EB2E889}" srcId="{969DC3F5-FFCF-4628-9C49-0CF955A63F71}" destId="{01B06347-98ED-4D69-B312-76BE5717F4BE}" srcOrd="5" destOrd="0" parTransId="{40B6EFFD-DF5F-4FC2-9050-585F90F14DF4}" sibTransId="{61BA75AB-BDE0-4BB5-A35B-575F1893C84A}"/>
    <dgm:cxn modelId="{D85B677C-75C4-4FBE-A90F-8F382214A901}" type="presOf" srcId="{01B06347-98ED-4D69-B312-76BE5717F4BE}" destId="{D8D0A957-3410-466F-8D18-6B1CD5B2EA17}" srcOrd="0" destOrd="0" presId="urn:microsoft.com/office/officeart/2008/layout/VerticalCurvedList#2"/>
    <dgm:cxn modelId="{0634EA87-F80C-4C05-B52A-69ADCF3715F0}" type="presOf" srcId="{BC66DEFF-1632-4D08-83DB-4DEA7ED479F9}" destId="{8BE70C21-E52A-4CDF-86A7-9778EE69EFB1}" srcOrd="0" destOrd="0" presId="urn:microsoft.com/office/officeart/2008/layout/VerticalCurvedList#2"/>
    <dgm:cxn modelId="{3C96C6B1-4E87-4DD6-89AE-B6306E188548}" srcId="{969DC3F5-FFCF-4628-9C49-0CF955A63F71}" destId="{BC66DEFF-1632-4D08-83DB-4DEA7ED479F9}" srcOrd="0" destOrd="0" parTransId="{99C06F38-2E27-40F1-AA13-ED66652615BB}" sibTransId="{355B4E47-D6C8-4AE5-8226-99075ACB659C}"/>
    <dgm:cxn modelId="{E1A1B5B5-C2A0-4539-ABC4-831C539086C0}" type="presOf" srcId="{969DC3F5-FFCF-4628-9C49-0CF955A63F71}" destId="{8682E217-6054-4191-8FBA-E4AE2F5B596E}" srcOrd="0" destOrd="0" presId="urn:microsoft.com/office/officeart/2008/layout/VerticalCurvedList#2"/>
    <dgm:cxn modelId="{4B50EEBB-E66F-4C2D-9818-FAACE5BED0B0}" type="presOf" srcId="{AA4E2953-23A4-45F6-B1CC-4653EA33C191}" destId="{DCB34D92-A3CA-438F-A80D-0FE4FA1C86E4}" srcOrd="0" destOrd="0" presId="urn:microsoft.com/office/officeart/2008/layout/VerticalCurvedList#2"/>
    <dgm:cxn modelId="{C411B2D8-E6FA-43D7-9396-C2EA8B5B83E7}" type="presOf" srcId="{355B4E47-D6C8-4AE5-8226-99075ACB659C}" destId="{ED28BA54-AC82-4A6F-BE30-AA25E7B1C5B8}" srcOrd="0" destOrd="0" presId="urn:microsoft.com/office/officeart/2008/layout/VerticalCurvedList#2"/>
    <dgm:cxn modelId="{5499DFFE-1B72-4B24-8570-2F1BBAFB8DC3}" type="presOf" srcId="{A23DB97D-8168-4237-B77D-2B68BE8E1E53}" destId="{3864E7E4-4648-4526-A980-83FE5FE0F45E}" srcOrd="0" destOrd="0" presId="urn:microsoft.com/office/officeart/2008/layout/VerticalCurvedList#2"/>
    <dgm:cxn modelId="{F911E667-702D-459F-BB60-112F8E74F9F7}" type="presParOf" srcId="{8682E217-6054-4191-8FBA-E4AE2F5B596E}" destId="{D71FD251-9640-4FA4-990A-E75F68114323}" srcOrd="0" destOrd="0" presId="urn:microsoft.com/office/officeart/2008/layout/VerticalCurvedList#2"/>
    <dgm:cxn modelId="{9D4BB597-89B2-4270-B54D-25F8453F9325}" type="presParOf" srcId="{D71FD251-9640-4FA4-990A-E75F68114323}" destId="{1A081858-C8CE-4B79-90ED-6E73C827DAEB}" srcOrd="0" destOrd="0" presId="urn:microsoft.com/office/officeart/2008/layout/VerticalCurvedList#2"/>
    <dgm:cxn modelId="{B781E249-9A20-42E2-9127-E76A5C19DD9B}" type="presParOf" srcId="{1A081858-C8CE-4B79-90ED-6E73C827DAEB}" destId="{4D718AE4-54E6-4514-AE0F-4DEC0E8228AF}" srcOrd="0" destOrd="0" presId="urn:microsoft.com/office/officeart/2008/layout/VerticalCurvedList#2"/>
    <dgm:cxn modelId="{B4F34F9A-9328-4594-BBCE-74BFB97C630D}" type="presParOf" srcId="{1A081858-C8CE-4B79-90ED-6E73C827DAEB}" destId="{ED28BA54-AC82-4A6F-BE30-AA25E7B1C5B8}" srcOrd="1" destOrd="0" presId="urn:microsoft.com/office/officeart/2008/layout/VerticalCurvedList#2"/>
    <dgm:cxn modelId="{94BEC77D-15B9-43E5-AB73-2BE21E72DB29}" type="presParOf" srcId="{1A081858-C8CE-4B79-90ED-6E73C827DAEB}" destId="{C7A88F8A-87E5-4AF1-BED3-AD3618CA6642}" srcOrd="2" destOrd="0" presId="urn:microsoft.com/office/officeart/2008/layout/VerticalCurvedList#2"/>
    <dgm:cxn modelId="{9ACEDE79-BDE6-44E0-8F62-E4E7DF0FA1ED}" type="presParOf" srcId="{1A081858-C8CE-4B79-90ED-6E73C827DAEB}" destId="{AD582617-7393-40D4-8C9D-A59374BBB319}" srcOrd="3" destOrd="0" presId="urn:microsoft.com/office/officeart/2008/layout/VerticalCurvedList#2"/>
    <dgm:cxn modelId="{701350A0-2B76-494C-A19F-2900D3AF9738}" type="presParOf" srcId="{D71FD251-9640-4FA4-990A-E75F68114323}" destId="{8BE70C21-E52A-4CDF-86A7-9778EE69EFB1}" srcOrd="1" destOrd="0" presId="urn:microsoft.com/office/officeart/2008/layout/VerticalCurvedList#2"/>
    <dgm:cxn modelId="{CBA8C130-56FA-4D0D-A0F0-7F853DDD969F}" type="presParOf" srcId="{D71FD251-9640-4FA4-990A-E75F68114323}" destId="{67E34ED1-7213-40B7-A6E6-B178976DA9EA}" srcOrd="2" destOrd="0" presId="urn:microsoft.com/office/officeart/2008/layout/VerticalCurvedList#2"/>
    <dgm:cxn modelId="{55FBA083-1F60-4EA2-89BC-ACECF63A95C8}" type="presParOf" srcId="{67E34ED1-7213-40B7-A6E6-B178976DA9EA}" destId="{34F9CDC6-485D-41F7-84C7-A306A8ED9888}" srcOrd="0" destOrd="0" presId="urn:microsoft.com/office/officeart/2008/layout/VerticalCurvedList#2"/>
    <dgm:cxn modelId="{D54B2A5C-0BF5-486B-BEEF-6C374E10250C}" type="presParOf" srcId="{D71FD251-9640-4FA4-990A-E75F68114323}" destId="{3864E7E4-4648-4526-A980-83FE5FE0F45E}" srcOrd="3" destOrd="0" presId="urn:microsoft.com/office/officeart/2008/layout/VerticalCurvedList#2"/>
    <dgm:cxn modelId="{5AD63224-8C42-4916-8094-A7A0F277B2E6}" type="presParOf" srcId="{D71FD251-9640-4FA4-990A-E75F68114323}" destId="{682F9A7C-2442-4917-8966-998999D88A16}" srcOrd="4" destOrd="0" presId="urn:microsoft.com/office/officeart/2008/layout/VerticalCurvedList#2"/>
    <dgm:cxn modelId="{C0AAE41A-7D36-4366-BFC7-60EEBC036BF3}" type="presParOf" srcId="{682F9A7C-2442-4917-8966-998999D88A16}" destId="{67A0D5C6-9593-4056-AC03-682FA5BAA012}" srcOrd="0" destOrd="0" presId="urn:microsoft.com/office/officeart/2008/layout/VerticalCurvedList#2"/>
    <dgm:cxn modelId="{0BE8F287-B041-41A1-84E9-66A589B65F9A}" type="presParOf" srcId="{D71FD251-9640-4FA4-990A-E75F68114323}" destId="{DCB34D92-A3CA-438F-A80D-0FE4FA1C86E4}" srcOrd="5" destOrd="0" presId="urn:microsoft.com/office/officeart/2008/layout/VerticalCurvedList#2"/>
    <dgm:cxn modelId="{4832D803-DC1A-4E22-9F73-874272E9DD97}" type="presParOf" srcId="{D71FD251-9640-4FA4-990A-E75F68114323}" destId="{B5257AC4-2DE0-4FF5-B9D9-4F36A072C7B0}" srcOrd="6" destOrd="0" presId="urn:microsoft.com/office/officeart/2008/layout/VerticalCurvedList#2"/>
    <dgm:cxn modelId="{F0944D88-1300-4BC2-9AAC-DF0943717279}" type="presParOf" srcId="{B5257AC4-2DE0-4FF5-B9D9-4F36A072C7B0}" destId="{B3A1DA42-E389-4131-A0C7-889016ABBF7E}" srcOrd="0" destOrd="0" presId="urn:microsoft.com/office/officeart/2008/layout/VerticalCurvedList#2"/>
    <dgm:cxn modelId="{E870C1E1-0538-4974-9DDB-E34FDDA4689F}" type="presParOf" srcId="{D71FD251-9640-4FA4-990A-E75F68114323}" destId="{CA7D4260-CAC7-4EA8-A1FB-2A6BA3AB2FF5}" srcOrd="7" destOrd="0" presId="urn:microsoft.com/office/officeart/2008/layout/VerticalCurvedList#2"/>
    <dgm:cxn modelId="{C288AEA3-A6D4-4FB3-83ED-E9B742835239}" type="presParOf" srcId="{D71FD251-9640-4FA4-990A-E75F68114323}" destId="{41A7B703-E148-4832-9E8F-B62BBF026BA6}" srcOrd="8" destOrd="0" presId="urn:microsoft.com/office/officeart/2008/layout/VerticalCurvedList#2"/>
    <dgm:cxn modelId="{A6D608CA-DE40-4488-8537-7D02A9361D85}" type="presParOf" srcId="{41A7B703-E148-4832-9E8F-B62BBF026BA6}" destId="{6445F65C-926F-4C72-9586-829AF4A95DC8}" srcOrd="0" destOrd="0" presId="urn:microsoft.com/office/officeart/2008/layout/VerticalCurvedList#2"/>
    <dgm:cxn modelId="{24B38832-AB49-421A-A9CC-D6E3BF8E60F1}" type="presParOf" srcId="{D71FD251-9640-4FA4-990A-E75F68114323}" destId="{3A74C5E7-2882-4C4E-BA28-BCC9A7CB04B8}" srcOrd="9" destOrd="0" presId="urn:microsoft.com/office/officeart/2008/layout/VerticalCurvedList#2"/>
    <dgm:cxn modelId="{2358E6C1-FD09-4EFE-8E9C-80C5F3AC064B}" type="presParOf" srcId="{D71FD251-9640-4FA4-990A-E75F68114323}" destId="{3E2D4D34-2041-4B09-A12E-EB2F0D781979}" srcOrd="10" destOrd="0" presId="urn:microsoft.com/office/officeart/2008/layout/VerticalCurvedList#2"/>
    <dgm:cxn modelId="{65B57E75-6183-4168-85C2-1491C4B17048}" type="presParOf" srcId="{3E2D4D34-2041-4B09-A12E-EB2F0D781979}" destId="{746CCD20-C2FF-401A-BE0F-A9DAA073E3AF}" srcOrd="0" destOrd="0" presId="urn:microsoft.com/office/officeart/2008/layout/VerticalCurvedList#2"/>
    <dgm:cxn modelId="{A58324E4-F418-4B46-896A-0B84511947FC}" type="presParOf" srcId="{D71FD251-9640-4FA4-990A-E75F68114323}" destId="{D8D0A957-3410-466F-8D18-6B1CD5B2EA17}" srcOrd="11" destOrd="0" presId="urn:microsoft.com/office/officeart/2008/layout/VerticalCurvedList#2"/>
    <dgm:cxn modelId="{5E413D46-3BD2-40EA-8AE4-149A5B03D363}" type="presParOf" srcId="{D71FD251-9640-4FA4-990A-E75F68114323}" destId="{DAD02BAE-F4B3-42CA-836C-E1798A378C2A}" srcOrd="12" destOrd="0" presId="urn:microsoft.com/office/officeart/2008/layout/VerticalCurvedList#2"/>
    <dgm:cxn modelId="{A8828975-CDC8-4B53-BF7B-848F661A5061}" type="presParOf" srcId="{DAD02BAE-F4B3-42CA-836C-E1798A378C2A}" destId="{BE34A9E9-1A1B-4907-AFC7-6335B607B1C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609805" cy="5092148"/>
        <a:chOff x="0" y="0"/>
        <a:chExt cx="7609805" cy="5092148"/>
      </a:xfrm>
    </dsp:grpSpPr>
    <dsp:sp modelId="{ED28BA54-AC82-4A6F-BE30-AA25E7B1C5B8}">
      <dsp:nvSpPr>
        <dsp:cNvPr id="4" name="Block Arc 3"/>
        <dsp:cNvSpPr/>
      </dsp:nvSpPr>
      <dsp:spPr bwMode="white">
        <a:xfrm>
          <a:off x="-5698739" y="-893849"/>
          <a:ext cx="6879847" cy="6879847"/>
        </a:xfrm>
        <a:prstGeom prst="blockArc">
          <a:avLst>
            <a:gd name="adj1" fmla="val 18900000"/>
            <a:gd name="adj2" fmla="val 2700000"/>
            <a:gd name="adj3" fmla="val 263"/>
          </a:avLst>
        </a:prstGeom>
        <a:sp3d prstMaterial="matte"/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-5698739" y="-893849"/>
        <a:ext cx="6879847" cy="6879847"/>
      </dsp:txXfrm>
    </dsp:sp>
    <dsp:sp modelId="{8BE70C21-E52A-4CDF-86A7-9778EE69EFB1}">
      <dsp:nvSpPr>
        <dsp:cNvPr id="7" name="Rectangles 6"/>
        <dsp:cNvSpPr/>
      </dsp:nvSpPr>
      <dsp:spPr bwMode="white">
        <a:xfrm>
          <a:off x="480190" y="268153"/>
          <a:ext cx="712961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DWH - ETL </a:t>
          </a:r>
        </a:p>
      </dsp:txBody>
      <dsp:txXfrm>
        <a:off x="480190" y="268153"/>
        <a:ext cx="7129615" cy="536101"/>
      </dsp:txXfrm>
    </dsp:sp>
    <dsp:sp modelId="{34F9CDC6-485D-41F7-84C7-A306A8ED9888}">
      <dsp:nvSpPr>
        <dsp:cNvPr id="8" name="Oval 7"/>
        <dsp:cNvSpPr/>
      </dsp:nvSpPr>
      <dsp:spPr bwMode="white">
        <a:xfrm>
          <a:off x="145126" y="20114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5126" y="201140"/>
        <a:ext cx="670127" cy="670127"/>
      </dsp:txXfrm>
    </dsp:sp>
    <dsp:sp modelId="{3864E7E4-4648-4526-A980-83FE5FE0F45E}">
      <dsp:nvSpPr>
        <dsp:cNvPr id="9" name="Rectangles 8"/>
        <dsp:cNvSpPr/>
      </dsp:nvSpPr>
      <dsp:spPr bwMode="white">
        <a:xfrm>
          <a:off x="921170" y="1072203"/>
          <a:ext cx="668863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Data Warehouse</a:t>
          </a:r>
        </a:p>
      </dsp:txBody>
      <dsp:txXfrm>
        <a:off x="921170" y="1072203"/>
        <a:ext cx="6688635" cy="536101"/>
      </dsp:txXfrm>
    </dsp:sp>
    <dsp:sp modelId="{67A0D5C6-9593-4056-AC03-682FA5BAA012}">
      <dsp:nvSpPr>
        <dsp:cNvPr id="10" name="Oval 9"/>
        <dsp:cNvSpPr/>
      </dsp:nvSpPr>
      <dsp:spPr bwMode="white">
        <a:xfrm>
          <a:off x="586106" y="100519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3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86106" y="1005190"/>
        <a:ext cx="670127" cy="670127"/>
      </dsp:txXfrm>
    </dsp:sp>
    <dsp:sp modelId="{DCB34D92-A3CA-438F-A80D-0FE4FA1C86E4}">
      <dsp:nvSpPr>
        <dsp:cNvPr id="11" name="Rectangles 10"/>
        <dsp:cNvSpPr/>
      </dsp:nvSpPr>
      <dsp:spPr bwMode="white">
        <a:xfrm>
          <a:off x="1122819" y="1876253"/>
          <a:ext cx="6486986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ETL </a:t>
          </a:r>
        </a:p>
      </dsp:txBody>
      <dsp:txXfrm>
        <a:off x="1122819" y="1876253"/>
        <a:ext cx="6486986" cy="536101"/>
      </dsp:txXfrm>
    </dsp:sp>
    <dsp:sp modelId="{B3A1DA42-E389-4131-A0C7-889016ABBF7E}">
      <dsp:nvSpPr>
        <dsp:cNvPr id="12" name="Oval 11"/>
        <dsp:cNvSpPr/>
      </dsp:nvSpPr>
      <dsp:spPr bwMode="white">
        <a:xfrm>
          <a:off x="787755" y="180924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4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787755" y="1809240"/>
        <a:ext cx="670127" cy="670127"/>
      </dsp:txXfrm>
    </dsp:sp>
    <dsp:sp modelId="{CA7D4260-CAC7-4EA8-A1FB-2A6BA3AB2FF5}">
      <dsp:nvSpPr>
        <dsp:cNvPr id="13" name="Rectangles 12"/>
        <dsp:cNvSpPr/>
      </dsp:nvSpPr>
      <dsp:spPr bwMode="white">
        <a:xfrm>
          <a:off x="1122819" y="2679794"/>
          <a:ext cx="6486986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000" b="0" i="0" dirty="0"/>
        </a:p>
      </dsp:txBody>
      <dsp:txXfrm>
        <a:off x="1122819" y="2679794"/>
        <a:ext cx="6486986" cy="536101"/>
      </dsp:txXfrm>
    </dsp:sp>
    <dsp:sp modelId="{6445F65C-926F-4C72-9586-829AF4A95DC8}">
      <dsp:nvSpPr>
        <dsp:cNvPr id="14" name="Oval 13"/>
        <dsp:cNvSpPr/>
      </dsp:nvSpPr>
      <dsp:spPr bwMode="white">
        <a:xfrm>
          <a:off x="787755" y="261278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5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787755" y="2612781"/>
        <a:ext cx="670127" cy="670127"/>
      </dsp:txXfrm>
    </dsp:sp>
    <dsp:sp modelId="{3A74C5E7-2882-4C4E-BA28-BCC9A7CB04B8}">
      <dsp:nvSpPr>
        <dsp:cNvPr id="15" name="Rectangles 14"/>
        <dsp:cNvSpPr/>
      </dsp:nvSpPr>
      <dsp:spPr bwMode="white">
        <a:xfrm>
          <a:off x="921170" y="3483844"/>
          <a:ext cx="668863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6"/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000" b="0" i="0" dirty="0"/>
        </a:p>
      </dsp:txBody>
      <dsp:txXfrm>
        <a:off x="921170" y="3483844"/>
        <a:ext cx="6688635" cy="536101"/>
      </dsp:txXfrm>
    </dsp:sp>
    <dsp:sp modelId="{746CCD20-C2FF-401A-BE0F-A9DAA073E3AF}">
      <dsp:nvSpPr>
        <dsp:cNvPr id="16" name="Oval 15"/>
        <dsp:cNvSpPr/>
      </dsp:nvSpPr>
      <dsp:spPr bwMode="white">
        <a:xfrm>
          <a:off x="586106" y="341683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6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86106" y="3416831"/>
        <a:ext cx="670127" cy="670127"/>
      </dsp:txXfrm>
    </dsp:sp>
    <dsp:sp modelId="{D8D0A957-3410-466F-8D18-6B1CD5B2EA17}">
      <dsp:nvSpPr>
        <dsp:cNvPr id="17" name="Rectangles 16"/>
        <dsp:cNvSpPr/>
      </dsp:nvSpPr>
      <dsp:spPr bwMode="white">
        <a:xfrm>
          <a:off x="480190" y="4287894"/>
          <a:ext cx="712961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000" b="0" i="0"/>
        </a:p>
      </dsp:txBody>
      <dsp:txXfrm>
        <a:off x="480190" y="4287894"/>
        <a:ext cx="7129615" cy="536101"/>
      </dsp:txXfrm>
    </dsp:sp>
    <dsp:sp modelId="{BE34A9E9-1A1B-4907-AFC7-6335B607B1CE}">
      <dsp:nvSpPr>
        <dsp:cNvPr id="18" name="Oval 17"/>
        <dsp:cNvSpPr/>
      </dsp:nvSpPr>
      <dsp:spPr bwMode="white">
        <a:xfrm>
          <a:off x="145126" y="422088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5126" y="4220881"/>
        <a:ext cx="670127" cy="670127"/>
      </dsp:txXfrm>
    </dsp:sp>
    <dsp:sp modelId="{4D718AE4-54E6-4514-AE0F-4DEC0E8228AF}">
      <dsp:nvSpPr>
        <dsp:cNvPr id="3" name="Rectangles 2" hidden="1"/>
        <dsp:cNvSpPr/>
      </dsp:nvSpPr>
      <dsp:spPr bwMode="white">
        <a:xfrm>
          <a:off x="142850" y="10840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42850" y="108409"/>
        <a:ext cx="36000" cy="36000"/>
      </dsp:txXfrm>
    </dsp:sp>
    <dsp:sp modelId="{C7A88F8A-87E5-4AF1-BED3-AD3618CA6642}">
      <dsp:nvSpPr>
        <dsp:cNvPr id="5" name="Rectangles 4" hidden="1"/>
        <dsp:cNvSpPr/>
      </dsp:nvSpPr>
      <dsp:spPr bwMode="white">
        <a:xfrm>
          <a:off x="1145108" y="2528074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145108" y="2528074"/>
        <a:ext cx="36000" cy="36000"/>
      </dsp:txXfrm>
    </dsp:sp>
    <dsp:sp modelId="{AD582617-7393-40D4-8C9D-A59374BBB319}">
      <dsp:nvSpPr>
        <dsp:cNvPr id="6" name="Rectangles 5" hidden="1"/>
        <dsp:cNvSpPr/>
      </dsp:nvSpPr>
      <dsp:spPr bwMode="white">
        <a:xfrm>
          <a:off x="142850" y="494773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42850" y="494773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CA19-63F0-472A-B760-6348F3BD0BF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6D59-0EC1-4A81-B8B1-B3FBC9E1FC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9785-3943-446D-B78A-E6B901B9DE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6CD-530D-4556-BBBB-0531C0514CA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D2E-C9A4-4600-B684-57670EDD691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B4D6-50B3-4213-9775-AA6E5BF205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0D57-1289-4C02-9EEF-C8570F57B2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352-848A-4480-8D55-03A556BE99C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9FAB-6DB6-4227-A73A-A8A0B53312E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26C-39BF-4523-B808-B4744A603E2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66CD-F691-4D25-84EB-2452953BECE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51B9-23F2-49B5-9A23-F37F5C85823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0A32-851E-4462-99F1-E65A7F867A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28CF-E86E-4460-8BED-F08ABE0CEF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GIF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DWH (4)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fact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Xem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gộp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fact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dimension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  <a:p>
            <a:pPr lvl="1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30264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doanh số theo từng nhân viên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doanh số theo từng khu vực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đơn hàng theo nhân viên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đơn theo khu vực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lượng bán ra theo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sản phẩm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lang="en-GB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Xem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gộp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fact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1, 2, 3, 4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gộp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Fact_SalesOrder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5, 6 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gộp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Fact_Product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5" y="2367897"/>
            <a:ext cx="3971925" cy="260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773"/>
            <a:ext cx="4330070" cy="2496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DWH (5)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28" y="890442"/>
            <a:ext cx="9952581" cy="51208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4992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ETL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49921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từ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stagging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stagging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725" y="1362924"/>
            <a:ext cx="7341075" cy="453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55" y="1363582"/>
            <a:ext cx="2063669" cy="44487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9253" y="952100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09" y="1470639"/>
            <a:ext cx="7580859" cy="42951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1104" y="1101307"/>
            <a:ext cx="10072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1634339"/>
            <a:ext cx="4877631" cy="43743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1104" y="1101307"/>
            <a:ext cx="10072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Chọn</a:t>
            </a:r>
            <a:r>
              <a:rPr lang="en-US" dirty="0"/>
              <a:t> 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Stagging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29" y="1498600"/>
            <a:ext cx="5617153" cy="4673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104" y="1101307"/>
            <a:ext cx="10072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Mapping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source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stagging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851" y="2125015"/>
            <a:ext cx="80020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DWH- ETL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003" y="3567889"/>
            <a:ext cx="5367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Trình bày: Tạ Minh Tùng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SĐT: 0354.610.796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572664"/>
            <a:ext cx="6118433" cy="41644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1104" y="1101307"/>
            <a:ext cx="10072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stagging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Trích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02" y="1450327"/>
            <a:ext cx="5372100" cy="4371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0500" y="876300"/>
            <a:ext cx="624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extract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Chuyển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đổi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49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2" y="1414427"/>
            <a:ext cx="10402409" cy="44466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Chuyển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đổi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92609"/>
            <a:ext cx="10515601" cy="47578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399" y="923277"/>
            <a:ext cx="608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transform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Tải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49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dimension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59" y="1773222"/>
            <a:ext cx="8096250" cy="225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34" y="1773222"/>
            <a:ext cx="2295525" cy="3790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559" y="4137503"/>
            <a:ext cx="8111685" cy="6475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89" y="4881652"/>
            <a:ext cx="8007624" cy="6475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đầu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Tải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49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0" y="1490662"/>
            <a:ext cx="10138901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Bài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tập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499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DWH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sao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ETL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Fact_Product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1476322" y="733160"/>
          <a:ext cx="7609805" cy="5092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21413" y="1013860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3577" y="1817781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360" y="263203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4267" y="344628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87" y="5054123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2231" y="4253639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DWH - ETL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622" y="996927"/>
            <a:ext cx="11202093" cy="30982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</a:rPr>
              <a:t>Thiết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</a:t>
            </a:r>
            <a:r>
              <a:rPr lang="en-US" dirty="0">
                <a:solidFill>
                  <a:srgbClr val="000000"/>
                </a:solidFill>
              </a:rPr>
              <a:t> Data warehouse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 ETL </a:t>
            </a:r>
            <a:r>
              <a:rPr lang="en-US" dirty="0" err="1">
                <a:solidFill>
                  <a:srgbClr val="000000"/>
                </a:solidFill>
              </a:rPr>
              <a:t>cho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sau</a:t>
            </a:r>
            <a:r>
              <a:rPr lang="vi-VN" b="0" i="0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vi-VN" b="0" i="0" dirty="0">
              <a:solidFill>
                <a:srgbClr val="000000"/>
              </a:solidFill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doanh số theo từng nhân viên</a:t>
            </a:r>
            <a:endParaRPr lang="vi-V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doanh số theo từng khu vực</a:t>
            </a:r>
            <a:endParaRPr lang="vi-V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đơn hàng theo nhân viên</a:t>
            </a:r>
            <a:endParaRPr lang="vi-V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đơn theo khu vực</a:t>
            </a:r>
            <a:endParaRPr lang="vi-V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lượng bán ra theo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sản phẩm 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br>
              <a:rPr lang="vi-VN" dirty="0"/>
            </a:br>
            <a:endParaRPr lang="en-GB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998970" y="3213100"/>
            <a:ext cx="4988560" cy="2397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DWH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 warehouse</a:t>
            </a:r>
            <a:endParaRPr lang="en-US" dirty="0"/>
          </a:p>
          <a:p>
            <a:pPr lvl="1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44110" y="1620196"/>
            <a:ext cx="8769782" cy="8440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644110" y="2584717"/>
            <a:ext cx="8769782" cy="844062"/>
          </a:xfrm>
          <a:prstGeom prst="roundRect">
            <a:avLst/>
          </a:prstGeom>
          <a:solidFill>
            <a:srgbClr val="00B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Dimension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626111" y="3527861"/>
            <a:ext cx="8769782" cy="844062"/>
          </a:xfrm>
          <a:prstGeom prst="roundRect">
            <a:avLst/>
          </a:prstGeom>
          <a:solidFill>
            <a:srgbClr val="1EA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Fact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1170107" y="1419404"/>
            <a:ext cx="600701" cy="576148"/>
          </a:xfrm>
          <a:prstGeom prst="diamond">
            <a:avLst/>
          </a:prstGeom>
          <a:solidFill>
            <a:srgbClr val="0053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1183954" y="2390744"/>
            <a:ext cx="600701" cy="576148"/>
          </a:xfrm>
          <a:prstGeom prst="diamond">
            <a:avLst/>
          </a:prstGeom>
          <a:solidFill>
            <a:srgbClr val="0091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1183954" y="3362084"/>
            <a:ext cx="600701" cy="576148"/>
          </a:xfrm>
          <a:prstGeom prst="diamond">
            <a:avLst/>
          </a:prstGeom>
          <a:solidFill>
            <a:srgbClr val="1783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DWH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hay </a:t>
            </a:r>
            <a:r>
              <a:rPr lang="en-US" dirty="0" err="1"/>
              <a:t>bông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722735" cy="3854093"/>
        </p:xfrm>
        <a:graphic>
          <a:graphicData uri="http://schemas.openxmlformats.org/drawingml/2006/table">
            <a:tbl>
              <a:tblPr/>
              <a:tblGrid>
                <a:gridCol w="5602310"/>
                <a:gridCol w="5120425"/>
              </a:tblGrid>
              <a:tr h="38552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Lược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đồ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hình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sao</a:t>
                      </a:r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Lược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đồ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bông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tuyết</a:t>
                      </a:r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</a:tr>
              <a:tr h="29823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Bảng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dimension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không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phân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cấp</a:t>
                      </a:r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Bảng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dimension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phân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cấp</a:t>
                      </a:r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25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Ưu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rtl="0" fontAlgn="base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Cải tiến hiệu năng truy vấn với các dữ liệu thường sử dụng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- 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Ít bảng và cấu trúc đơn giản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- 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Xử lý truy vấn đơn giản trên khía cạnh sử dụng join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Ưu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rtl="0" fontAlgn="base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Kích thước bảng dimension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nhỏ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Dễ bảo trì (tránh dư thừa)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Cho phép các truy vấn phức tạp với các chiều phức tạp, nhiều mức phân lớp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Dễ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nâng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cấp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55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Nhược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Trong một số trường hợp có sự dư thừa lớn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 fontAlgn="base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Nhược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rtl="0" fontAlgn="base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 lớn các bảng cần được quản lý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 cấn có thể cần kết nối nhiều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DWH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dimension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bông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tuyết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xem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dimension 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088" y="2089369"/>
            <a:ext cx="3343904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330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doanh số theo từng nhân viên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doanh số theo từng khu vực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đơn hàng theo nhân viên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đơn theo khu vực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endParaRPr lang="vi-V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Báo cáo số lượng bán ra theo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sản phẩm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dimension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lang="en-GB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70294"/>
            <a:ext cx="109934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Xem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dimension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38" y="1700360"/>
            <a:ext cx="4499403" cy="3333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71" y="1349446"/>
            <a:ext cx="2095953" cy="1278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54" y="2803960"/>
            <a:ext cx="2292382" cy="1126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236" y="1381118"/>
            <a:ext cx="4465578" cy="3653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Presentation</Application>
  <PresentationFormat>Widescreen</PresentationFormat>
  <Paragraphs>265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HI</cp:lastModifiedBy>
  <cp:revision>741</cp:revision>
  <dcterms:created xsi:type="dcterms:W3CDTF">2021-11-04T02:04:00Z</dcterms:created>
  <dcterms:modified xsi:type="dcterms:W3CDTF">2022-10-14T04:14:41Z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BC6A4B95075B4466B765A639762EAA4B</vt:lpwstr>
  </property>
  <property fmtid="{D5CDD505-2E9C-101B-9397-08002B2CF9AE}" pid="3" name="KSOProductBuildVer">
    <vt:lpwstr>1033-11.2.0.11341</vt:lpwstr>
  </property>
</Properties>
</file>